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3" r:id="rId8"/>
    <p:sldId id="264" r:id="rId9"/>
    <p:sldId id="265" r:id="rId10"/>
    <p:sldId id="274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FF7F2B"/>
    <a:srgbClr val="25BCFF"/>
    <a:srgbClr val="9FFD5F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293"/>
      </p:cViewPr>
      <p:guideLst>
        <p:guide orient="horz" pos="2160"/>
        <p:guide pos="37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28/07/2019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3.png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12" Type="http://schemas.openxmlformats.org/officeDocument/2006/relationships/image" Target="../media/image102.png"/><Relationship Id="rId2" Type="http://schemas.openxmlformats.org/officeDocument/2006/relationships/tags" Target="../tags/tag109.xml"/><Relationship Id="rId16" Type="http://schemas.openxmlformats.org/officeDocument/2006/relationships/image" Target="../media/image106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image" Target="../media/image101.png"/><Relationship Id="rId5" Type="http://schemas.openxmlformats.org/officeDocument/2006/relationships/tags" Target="../tags/tag112.xml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tags" Target="../tags/tag111.xml"/><Relationship Id="rId9" Type="http://schemas.openxmlformats.org/officeDocument/2006/relationships/image" Target="../media/image66.jpg"/><Relationship Id="rId14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tags" Target="../tags/tag127.xml"/><Relationship Id="rId18" Type="http://schemas.openxmlformats.org/officeDocument/2006/relationships/tags" Target="../tags/tag132.xml"/><Relationship Id="rId26" Type="http://schemas.openxmlformats.org/officeDocument/2006/relationships/image" Target="../media/image111.png"/><Relationship Id="rId39" Type="http://schemas.openxmlformats.org/officeDocument/2006/relationships/image" Target="../media/image10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15.png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tags" Target="../tags/tag131.xml"/><Relationship Id="rId25" Type="http://schemas.openxmlformats.org/officeDocument/2006/relationships/image" Target="../media/image10.png"/><Relationship Id="rId33" Type="http://schemas.openxmlformats.org/officeDocument/2006/relationships/image" Target="../media/image114.png"/><Relationship Id="rId38" Type="http://schemas.openxmlformats.org/officeDocument/2006/relationships/image" Target="../media/image103.png"/><Relationship Id="rId2" Type="http://schemas.openxmlformats.org/officeDocument/2006/relationships/tags" Target="../tags/tag116.xml"/><Relationship Id="rId16" Type="http://schemas.openxmlformats.org/officeDocument/2006/relationships/tags" Target="../tags/tag130.xml"/><Relationship Id="rId20" Type="http://schemas.openxmlformats.org/officeDocument/2006/relationships/tags" Target="../tags/tag134.xml"/><Relationship Id="rId29" Type="http://schemas.openxmlformats.org/officeDocument/2006/relationships/image" Target="../media/image109.png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24" Type="http://schemas.openxmlformats.org/officeDocument/2006/relationships/image" Target="../media/image9.png"/><Relationship Id="rId32" Type="http://schemas.openxmlformats.org/officeDocument/2006/relationships/image" Target="../media/image66.jpg"/><Relationship Id="rId37" Type="http://schemas.openxmlformats.org/officeDocument/2006/relationships/image" Target="../media/image118.png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23" Type="http://schemas.openxmlformats.org/officeDocument/2006/relationships/image" Target="../media/image8.png"/><Relationship Id="rId28" Type="http://schemas.openxmlformats.org/officeDocument/2006/relationships/image" Target="../media/image108.png"/><Relationship Id="rId36" Type="http://schemas.openxmlformats.org/officeDocument/2006/relationships/image" Target="../media/image117.png"/><Relationship Id="rId10" Type="http://schemas.openxmlformats.org/officeDocument/2006/relationships/tags" Target="../tags/tag124.xml"/><Relationship Id="rId19" Type="http://schemas.openxmlformats.org/officeDocument/2006/relationships/tags" Target="../tags/tag133.xml"/><Relationship Id="rId31" Type="http://schemas.openxmlformats.org/officeDocument/2006/relationships/image" Target="../media/image113.png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Relationship Id="rId22" Type="http://schemas.openxmlformats.org/officeDocument/2006/relationships/image" Target="../media/image110.png"/><Relationship Id="rId27" Type="http://schemas.openxmlformats.org/officeDocument/2006/relationships/image" Target="../media/image107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8" Type="http://schemas.openxmlformats.org/officeDocument/2006/relationships/tags" Target="../tags/tag122.xml"/><Relationship Id="rId3" Type="http://schemas.openxmlformats.org/officeDocument/2006/relationships/tags" Target="../tags/tag117.xml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tags" Target="../tags/tag160.xml"/><Relationship Id="rId21" Type="http://schemas.openxmlformats.org/officeDocument/2006/relationships/tags" Target="../tags/tag155.xml"/><Relationship Id="rId42" Type="http://schemas.openxmlformats.org/officeDocument/2006/relationships/tags" Target="../tags/tag176.xml"/><Relationship Id="rId47" Type="http://schemas.openxmlformats.org/officeDocument/2006/relationships/image" Target="../media/image121.png"/><Relationship Id="rId63" Type="http://schemas.openxmlformats.org/officeDocument/2006/relationships/image" Target="../media/image136.png"/><Relationship Id="rId68" Type="http://schemas.openxmlformats.org/officeDocument/2006/relationships/image" Target="../media/image141.png"/><Relationship Id="rId7" Type="http://schemas.openxmlformats.org/officeDocument/2006/relationships/tags" Target="../tags/tag141.xml"/><Relationship Id="rId71" Type="http://schemas.openxmlformats.org/officeDocument/2006/relationships/image" Target="../media/image144.png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29" Type="http://schemas.openxmlformats.org/officeDocument/2006/relationships/tags" Target="../tags/tag163.xml"/><Relationship Id="rId11" Type="http://schemas.openxmlformats.org/officeDocument/2006/relationships/tags" Target="../tags/tag145.xml"/><Relationship Id="rId24" Type="http://schemas.openxmlformats.org/officeDocument/2006/relationships/tags" Target="../tags/tag158.xml"/><Relationship Id="rId32" Type="http://schemas.openxmlformats.org/officeDocument/2006/relationships/tags" Target="../tags/tag166.xml"/><Relationship Id="rId37" Type="http://schemas.openxmlformats.org/officeDocument/2006/relationships/tags" Target="../tags/tag171.xml"/><Relationship Id="rId40" Type="http://schemas.openxmlformats.org/officeDocument/2006/relationships/tags" Target="../tags/tag174.xml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image" Target="../media/image131.png"/><Relationship Id="rId66" Type="http://schemas.openxmlformats.org/officeDocument/2006/relationships/image" Target="../media/image139.png"/><Relationship Id="rId5" Type="http://schemas.openxmlformats.org/officeDocument/2006/relationships/tags" Target="../tags/tag139.xml"/><Relationship Id="rId61" Type="http://schemas.openxmlformats.org/officeDocument/2006/relationships/image" Target="../media/image134.png"/><Relationship Id="rId19" Type="http://schemas.openxmlformats.org/officeDocument/2006/relationships/tags" Target="../tags/tag153.xml"/><Relationship Id="rId14" Type="http://schemas.openxmlformats.org/officeDocument/2006/relationships/tags" Target="../tags/tag148.xml"/><Relationship Id="rId22" Type="http://schemas.openxmlformats.org/officeDocument/2006/relationships/tags" Target="../tags/tag156.xml"/><Relationship Id="rId27" Type="http://schemas.openxmlformats.org/officeDocument/2006/relationships/tags" Target="../tags/tag161.xml"/><Relationship Id="rId30" Type="http://schemas.openxmlformats.org/officeDocument/2006/relationships/tags" Target="../tags/tag164.xml"/><Relationship Id="rId35" Type="http://schemas.openxmlformats.org/officeDocument/2006/relationships/tags" Target="../tags/tag169.xml"/><Relationship Id="rId43" Type="http://schemas.openxmlformats.org/officeDocument/2006/relationships/tags" Target="../tags/tag177.xml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7.png"/><Relationship Id="rId69" Type="http://schemas.openxmlformats.org/officeDocument/2006/relationships/image" Target="../media/image142.png"/><Relationship Id="rId8" Type="http://schemas.openxmlformats.org/officeDocument/2006/relationships/tags" Target="../tags/tag142.xml"/><Relationship Id="rId51" Type="http://schemas.openxmlformats.org/officeDocument/2006/relationships/image" Target="../media/image125.png"/><Relationship Id="rId72" Type="http://schemas.openxmlformats.org/officeDocument/2006/relationships/image" Target="../media/image145.png"/><Relationship Id="rId3" Type="http://schemas.openxmlformats.org/officeDocument/2006/relationships/tags" Target="../tags/tag137.xml"/><Relationship Id="rId12" Type="http://schemas.openxmlformats.org/officeDocument/2006/relationships/tags" Target="../tags/tag146.xml"/><Relationship Id="rId17" Type="http://schemas.openxmlformats.org/officeDocument/2006/relationships/tags" Target="../tags/tag151.xml"/><Relationship Id="rId25" Type="http://schemas.openxmlformats.org/officeDocument/2006/relationships/tags" Target="../tags/tag159.xml"/><Relationship Id="rId33" Type="http://schemas.openxmlformats.org/officeDocument/2006/relationships/tags" Target="../tags/tag167.xml"/><Relationship Id="rId38" Type="http://schemas.openxmlformats.org/officeDocument/2006/relationships/tags" Target="../tags/tag172.xml"/><Relationship Id="rId46" Type="http://schemas.openxmlformats.org/officeDocument/2006/relationships/image" Target="../media/image120.png"/><Relationship Id="rId59" Type="http://schemas.openxmlformats.org/officeDocument/2006/relationships/image" Target="../media/image132.png"/><Relationship Id="rId67" Type="http://schemas.openxmlformats.org/officeDocument/2006/relationships/image" Target="../media/image140.png"/><Relationship Id="rId20" Type="http://schemas.openxmlformats.org/officeDocument/2006/relationships/tags" Target="../tags/tag154.xml"/><Relationship Id="rId41" Type="http://schemas.openxmlformats.org/officeDocument/2006/relationships/tags" Target="../tags/tag175.xml"/><Relationship Id="rId54" Type="http://schemas.openxmlformats.org/officeDocument/2006/relationships/image" Target="../media/image128.png"/><Relationship Id="rId62" Type="http://schemas.openxmlformats.org/officeDocument/2006/relationships/image" Target="../media/image135.png"/><Relationship Id="rId70" Type="http://schemas.openxmlformats.org/officeDocument/2006/relationships/image" Target="../media/image143.pn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5" Type="http://schemas.openxmlformats.org/officeDocument/2006/relationships/tags" Target="../tags/tag149.xml"/><Relationship Id="rId23" Type="http://schemas.openxmlformats.org/officeDocument/2006/relationships/tags" Target="../tags/tag157.xml"/><Relationship Id="rId28" Type="http://schemas.openxmlformats.org/officeDocument/2006/relationships/tags" Target="../tags/tag162.xml"/><Relationship Id="rId36" Type="http://schemas.openxmlformats.org/officeDocument/2006/relationships/tags" Target="../tags/tag170.xml"/><Relationship Id="rId49" Type="http://schemas.openxmlformats.org/officeDocument/2006/relationships/image" Target="../media/image123.png"/><Relationship Id="rId57" Type="http://schemas.openxmlformats.org/officeDocument/2006/relationships/image" Target="../media/image28.png"/><Relationship Id="rId10" Type="http://schemas.openxmlformats.org/officeDocument/2006/relationships/tags" Target="../tags/tag144.xml"/><Relationship Id="rId31" Type="http://schemas.openxmlformats.org/officeDocument/2006/relationships/tags" Target="../tags/tag165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26.png"/><Relationship Id="rId60" Type="http://schemas.openxmlformats.org/officeDocument/2006/relationships/image" Target="../media/image133.png"/><Relationship Id="rId65" Type="http://schemas.openxmlformats.org/officeDocument/2006/relationships/image" Target="../media/image138.png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3" Type="http://schemas.openxmlformats.org/officeDocument/2006/relationships/tags" Target="../tags/tag147.xml"/><Relationship Id="rId18" Type="http://schemas.openxmlformats.org/officeDocument/2006/relationships/tags" Target="../tags/tag152.xml"/><Relationship Id="rId39" Type="http://schemas.openxmlformats.org/officeDocument/2006/relationships/tags" Target="../tags/tag173.xml"/><Relationship Id="rId34" Type="http://schemas.openxmlformats.org/officeDocument/2006/relationships/tags" Target="../tags/tag168.xml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tags" Target="../tags/tag180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0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149.png"/><Relationship Id="rId5" Type="http://schemas.openxmlformats.org/officeDocument/2006/relationships/tags" Target="../tags/tag182.xml"/><Relationship Id="rId10" Type="http://schemas.openxmlformats.org/officeDocument/2006/relationships/image" Target="../media/image148.png"/><Relationship Id="rId4" Type="http://schemas.openxmlformats.org/officeDocument/2006/relationships/tags" Target="../tags/tag181.xml"/><Relationship Id="rId9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91.xml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186.xml"/><Relationship Id="rId21" Type="http://schemas.openxmlformats.org/officeDocument/2006/relationships/image" Target="../media/image159.PNG"/><Relationship Id="rId7" Type="http://schemas.openxmlformats.org/officeDocument/2006/relationships/tags" Target="../tags/tag190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tags" Target="../tags/tag185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tags" Target="../tags/tag184.xml"/><Relationship Id="rId6" Type="http://schemas.openxmlformats.org/officeDocument/2006/relationships/tags" Target="../tags/tag189.xml"/><Relationship Id="rId11" Type="http://schemas.openxmlformats.org/officeDocument/2006/relationships/tags" Target="../tags/tag194.xml"/><Relationship Id="rId24" Type="http://schemas.openxmlformats.org/officeDocument/2006/relationships/image" Target="../media/image162.PNG"/><Relationship Id="rId5" Type="http://schemas.openxmlformats.org/officeDocument/2006/relationships/tags" Target="../tags/tag188.xml"/><Relationship Id="rId15" Type="http://schemas.openxmlformats.org/officeDocument/2006/relationships/image" Target="../media/image8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193.xml"/><Relationship Id="rId19" Type="http://schemas.openxmlformats.org/officeDocument/2006/relationships/image" Target="../media/image157.png"/><Relationship Id="rId4" Type="http://schemas.openxmlformats.org/officeDocument/2006/relationships/tags" Target="../tags/tag187.xml"/><Relationship Id="rId9" Type="http://schemas.openxmlformats.org/officeDocument/2006/relationships/tags" Target="../tags/tag192.xml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07.xml"/><Relationship Id="rId18" Type="http://schemas.openxmlformats.org/officeDocument/2006/relationships/tags" Target="../tags/tag212.xml"/><Relationship Id="rId26" Type="http://schemas.openxmlformats.org/officeDocument/2006/relationships/tags" Target="../tags/tag220.xml"/><Relationship Id="rId39" Type="http://schemas.openxmlformats.org/officeDocument/2006/relationships/image" Target="../media/image170.png"/><Relationship Id="rId21" Type="http://schemas.openxmlformats.org/officeDocument/2006/relationships/tags" Target="../tags/tag215.xml"/><Relationship Id="rId34" Type="http://schemas.openxmlformats.org/officeDocument/2006/relationships/image" Target="../media/image168.png"/><Relationship Id="rId42" Type="http://schemas.openxmlformats.org/officeDocument/2006/relationships/image" Target="../media/image156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7" Type="http://schemas.openxmlformats.org/officeDocument/2006/relationships/tags" Target="../tags/tag201.xml"/><Relationship Id="rId2" Type="http://schemas.openxmlformats.org/officeDocument/2006/relationships/tags" Target="../tags/tag196.xml"/><Relationship Id="rId16" Type="http://schemas.openxmlformats.org/officeDocument/2006/relationships/tags" Target="../tags/tag210.xml"/><Relationship Id="rId29" Type="http://schemas.openxmlformats.org/officeDocument/2006/relationships/tags" Target="../tags/tag223.xml"/><Relationship Id="rId11" Type="http://schemas.openxmlformats.org/officeDocument/2006/relationships/tags" Target="../tags/tag205.xml"/><Relationship Id="rId24" Type="http://schemas.openxmlformats.org/officeDocument/2006/relationships/tags" Target="../tags/tag218.xml"/><Relationship Id="rId32" Type="http://schemas.openxmlformats.org/officeDocument/2006/relationships/image" Target="../media/image9.png"/><Relationship Id="rId37" Type="http://schemas.openxmlformats.org/officeDocument/2006/relationships/image" Target="../media/image155.png"/><Relationship Id="rId40" Type="http://schemas.openxmlformats.org/officeDocument/2006/relationships/image" Target="../media/image171.png"/><Relationship Id="rId45" Type="http://schemas.openxmlformats.org/officeDocument/2006/relationships/image" Target="../media/image175.png"/><Relationship Id="rId53" Type="http://schemas.openxmlformats.org/officeDocument/2006/relationships/image" Target="../media/image178.png"/><Relationship Id="rId5" Type="http://schemas.openxmlformats.org/officeDocument/2006/relationships/tags" Target="../tags/tag199.xml"/><Relationship Id="rId10" Type="http://schemas.openxmlformats.org/officeDocument/2006/relationships/tags" Target="../tags/tag204.xml"/><Relationship Id="rId19" Type="http://schemas.openxmlformats.org/officeDocument/2006/relationships/tags" Target="../tags/tag213.xml"/><Relationship Id="rId31" Type="http://schemas.openxmlformats.org/officeDocument/2006/relationships/image" Target="../media/image8.png"/><Relationship Id="rId44" Type="http://schemas.openxmlformats.org/officeDocument/2006/relationships/image" Target="../media/image174.png"/><Relationship Id="rId52" Type="http://schemas.openxmlformats.org/officeDocument/2006/relationships/image" Target="../media/image177.png"/><Relationship Id="rId4" Type="http://schemas.openxmlformats.org/officeDocument/2006/relationships/tags" Target="../tags/tag198.xml"/><Relationship Id="rId9" Type="http://schemas.openxmlformats.org/officeDocument/2006/relationships/tags" Target="../tags/tag203.xml"/><Relationship Id="rId14" Type="http://schemas.openxmlformats.org/officeDocument/2006/relationships/tags" Target="../tags/tag208.xml"/><Relationship Id="rId22" Type="http://schemas.openxmlformats.org/officeDocument/2006/relationships/tags" Target="../tags/tag216.xml"/><Relationship Id="rId27" Type="http://schemas.openxmlformats.org/officeDocument/2006/relationships/tags" Target="../tags/tag221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69.png"/><Relationship Id="rId43" Type="http://schemas.openxmlformats.org/officeDocument/2006/relationships/image" Target="../media/image173.png"/><Relationship Id="rId48" Type="http://schemas.openxmlformats.org/officeDocument/2006/relationships/image" Target="../media/image139.png"/><Relationship Id="rId8" Type="http://schemas.openxmlformats.org/officeDocument/2006/relationships/tags" Target="../tags/tag202.xml"/><Relationship Id="rId51" Type="http://schemas.openxmlformats.org/officeDocument/2006/relationships/image" Target="../media/image176.png"/><Relationship Id="rId3" Type="http://schemas.openxmlformats.org/officeDocument/2006/relationships/tags" Target="../tags/tag197.xml"/><Relationship Id="rId12" Type="http://schemas.openxmlformats.org/officeDocument/2006/relationships/tags" Target="../tags/tag206.xml"/><Relationship Id="rId17" Type="http://schemas.openxmlformats.org/officeDocument/2006/relationships/tags" Target="../tags/tag211.xml"/><Relationship Id="rId25" Type="http://schemas.openxmlformats.org/officeDocument/2006/relationships/tags" Target="../tags/tag219.xml"/><Relationship Id="rId33" Type="http://schemas.openxmlformats.org/officeDocument/2006/relationships/image" Target="../media/image167.png"/><Relationship Id="rId38" Type="http://schemas.openxmlformats.org/officeDocument/2006/relationships/image" Target="../media/image152.png"/><Relationship Id="rId46" Type="http://schemas.openxmlformats.org/officeDocument/2006/relationships/image" Target="../media/image137.png"/><Relationship Id="rId20" Type="http://schemas.openxmlformats.org/officeDocument/2006/relationships/tags" Target="../tags/tag214.xml"/><Relationship Id="rId41" Type="http://schemas.openxmlformats.org/officeDocument/2006/relationships/image" Target="../media/image172.png"/><Relationship Id="rId1" Type="http://schemas.openxmlformats.org/officeDocument/2006/relationships/tags" Target="../tags/tag195.xml"/><Relationship Id="rId6" Type="http://schemas.openxmlformats.org/officeDocument/2006/relationships/tags" Target="../tags/tag200.xml"/><Relationship Id="rId15" Type="http://schemas.openxmlformats.org/officeDocument/2006/relationships/tags" Target="../tags/tag209.xml"/><Relationship Id="rId23" Type="http://schemas.openxmlformats.org/officeDocument/2006/relationships/tags" Target="../tags/tag217.xml"/><Relationship Id="rId28" Type="http://schemas.openxmlformats.org/officeDocument/2006/relationships/tags" Target="../tags/tag222.xml"/><Relationship Id="rId36" Type="http://schemas.openxmlformats.org/officeDocument/2006/relationships/image" Target="../media/image154.png"/><Relationship Id="rId49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36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26.xml"/><Relationship Id="rId21" Type="http://schemas.openxmlformats.org/officeDocument/2006/relationships/image" Target="../media/image23.png"/><Relationship Id="rId34" Type="http://schemas.openxmlformats.org/officeDocument/2006/relationships/image" Target="../media/image185.png"/><Relationship Id="rId7" Type="http://schemas.openxmlformats.org/officeDocument/2006/relationships/tags" Target="../tags/tag230.xml"/><Relationship Id="rId12" Type="http://schemas.openxmlformats.org/officeDocument/2006/relationships/tags" Target="../tags/tag235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04.png"/><Relationship Id="rId2" Type="http://schemas.openxmlformats.org/officeDocument/2006/relationships/tags" Target="../tags/tag225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24.xml"/><Relationship Id="rId6" Type="http://schemas.openxmlformats.org/officeDocument/2006/relationships/tags" Target="../tags/tag229.xml"/><Relationship Id="rId11" Type="http://schemas.openxmlformats.org/officeDocument/2006/relationships/tags" Target="../tags/tag234.xml"/><Relationship Id="rId24" Type="http://schemas.openxmlformats.org/officeDocument/2006/relationships/image" Target="../media/image26.png"/><Relationship Id="rId32" Type="http://schemas.openxmlformats.org/officeDocument/2006/relationships/image" Target="../media/image184.svg"/><Relationship Id="rId5" Type="http://schemas.openxmlformats.org/officeDocument/2006/relationships/tags" Target="../tags/tag22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87.png"/><Relationship Id="rId10" Type="http://schemas.openxmlformats.org/officeDocument/2006/relationships/tags" Target="../tags/tag233.xml"/><Relationship Id="rId19" Type="http://schemas.openxmlformats.org/officeDocument/2006/relationships/image" Target="../media/image179.png"/><Relationship Id="rId31" Type="http://schemas.openxmlformats.org/officeDocument/2006/relationships/image" Target="../media/image183.png"/><Relationship Id="rId4" Type="http://schemas.openxmlformats.org/officeDocument/2006/relationships/tags" Target="../tags/tag227.xml"/><Relationship Id="rId9" Type="http://schemas.openxmlformats.org/officeDocument/2006/relationships/tags" Target="../tags/tag232.xml"/><Relationship Id="rId14" Type="http://schemas.openxmlformats.org/officeDocument/2006/relationships/tags" Target="../tags/tag237.xml"/><Relationship Id="rId22" Type="http://schemas.openxmlformats.org/officeDocument/2006/relationships/image" Target="../media/image180.png"/><Relationship Id="rId27" Type="http://schemas.openxmlformats.org/officeDocument/2006/relationships/image" Target="../media/image181.png"/><Relationship Id="rId30" Type="http://schemas.openxmlformats.org/officeDocument/2006/relationships/image" Target="../media/image182.png"/><Relationship Id="rId35" Type="http://schemas.openxmlformats.org/officeDocument/2006/relationships/image" Target="../media/image186.png"/><Relationship Id="rId8" Type="http://schemas.openxmlformats.org/officeDocument/2006/relationships/tags" Target="../tags/tag231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tags" Target="../tags/tag250.xml"/><Relationship Id="rId18" Type="http://schemas.openxmlformats.org/officeDocument/2006/relationships/tags" Target="../tags/tag255.xml"/><Relationship Id="rId26" Type="http://schemas.openxmlformats.org/officeDocument/2006/relationships/tags" Target="../tags/tag263.xml"/><Relationship Id="rId39" Type="http://schemas.openxmlformats.org/officeDocument/2006/relationships/image" Target="../media/image197.png"/><Relationship Id="rId21" Type="http://schemas.openxmlformats.org/officeDocument/2006/relationships/tags" Target="../tags/tag258.xml"/><Relationship Id="rId34" Type="http://schemas.openxmlformats.org/officeDocument/2006/relationships/image" Target="../media/image192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7" Type="http://schemas.openxmlformats.org/officeDocument/2006/relationships/tags" Target="../tags/tag244.xml"/><Relationship Id="rId2" Type="http://schemas.openxmlformats.org/officeDocument/2006/relationships/tags" Target="../tags/tag239.xml"/><Relationship Id="rId16" Type="http://schemas.openxmlformats.org/officeDocument/2006/relationships/tags" Target="../tags/tag253.xml"/><Relationship Id="rId29" Type="http://schemas.openxmlformats.org/officeDocument/2006/relationships/image" Target="../media/image18.svg"/><Relationship Id="rId1" Type="http://schemas.openxmlformats.org/officeDocument/2006/relationships/tags" Target="../tags/tag238.xml"/><Relationship Id="rId6" Type="http://schemas.openxmlformats.org/officeDocument/2006/relationships/tags" Target="../tags/tag243.xml"/><Relationship Id="rId11" Type="http://schemas.openxmlformats.org/officeDocument/2006/relationships/tags" Target="../tags/tag248.xml"/><Relationship Id="rId24" Type="http://schemas.openxmlformats.org/officeDocument/2006/relationships/tags" Target="../tags/tag261.xml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" Type="http://schemas.openxmlformats.org/officeDocument/2006/relationships/tags" Target="../tags/tag242.xml"/><Relationship Id="rId15" Type="http://schemas.openxmlformats.org/officeDocument/2006/relationships/tags" Target="../tags/tag252.xml"/><Relationship Id="rId23" Type="http://schemas.openxmlformats.org/officeDocument/2006/relationships/tags" Target="../tags/tag260.xml"/><Relationship Id="rId28" Type="http://schemas.openxmlformats.org/officeDocument/2006/relationships/image" Target="../media/image17.png"/><Relationship Id="rId36" Type="http://schemas.openxmlformats.org/officeDocument/2006/relationships/image" Target="../media/image194.png"/><Relationship Id="rId10" Type="http://schemas.openxmlformats.org/officeDocument/2006/relationships/tags" Target="../tags/tag247.xml"/><Relationship Id="rId19" Type="http://schemas.openxmlformats.org/officeDocument/2006/relationships/tags" Target="../tags/tag256.xml"/><Relationship Id="rId31" Type="http://schemas.openxmlformats.org/officeDocument/2006/relationships/image" Target="../media/image189.png"/><Relationship Id="rId44" Type="http://schemas.openxmlformats.org/officeDocument/2006/relationships/image" Target="../media/image202.png"/><Relationship Id="rId4" Type="http://schemas.openxmlformats.org/officeDocument/2006/relationships/tags" Target="../tags/tag241.xml"/><Relationship Id="rId9" Type="http://schemas.openxmlformats.org/officeDocument/2006/relationships/tags" Target="../tags/tag246.xml"/><Relationship Id="rId14" Type="http://schemas.openxmlformats.org/officeDocument/2006/relationships/tags" Target="../tags/tag251.xml"/><Relationship Id="rId22" Type="http://schemas.openxmlformats.org/officeDocument/2006/relationships/tags" Target="../tags/tag259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1.png"/><Relationship Id="rId8" Type="http://schemas.openxmlformats.org/officeDocument/2006/relationships/tags" Target="../tags/tag245.xml"/><Relationship Id="rId3" Type="http://schemas.openxmlformats.org/officeDocument/2006/relationships/tags" Target="../tags/tag240.xml"/><Relationship Id="rId12" Type="http://schemas.openxmlformats.org/officeDocument/2006/relationships/tags" Target="../tags/tag249.xml"/><Relationship Id="rId17" Type="http://schemas.openxmlformats.org/officeDocument/2006/relationships/tags" Target="../tags/tag254.xml"/><Relationship Id="rId25" Type="http://schemas.openxmlformats.org/officeDocument/2006/relationships/tags" Target="../tags/tag262.xml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20" Type="http://schemas.openxmlformats.org/officeDocument/2006/relationships/tags" Target="../tags/tag257.xml"/><Relationship Id="rId41" Type="http://schemas.openxmlformats.org/officeDocument/2006/relationships/image" Target="../media/image19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tags" Target="../tags/tag265.xml"/><Relationship Id="rId16" Type="http://schemas.openxmlformats.org/officeDocument/2006/relationships/image" Target="../media/image212.png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image" Target="../media/image207.png"/><Relationship Id="rId5" Type="http://schemas.openxmlformats.org/officeDocument/2006/relationships/tags" Target="../tags/tag268.xml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tags" Target="../tags/tag267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jpg"/><Relationship Id="rId13" Type="http://schemas.openxmlformats.org/officeDocument/2006/relationships/image" Target="../media/image222.jpg"/><Relationship Id="rId3" Type="http://schemas.openxmlformats.org/officeDocument/2006/relationships/tags" Target="../tags/tag274.xml"/><Relationship Id="rId7" Type="http://schemas.openxmlformats.org/officeDocument/2006/relationships/image" Target="../media/image216.jpg"/><Relationship Id="rId12" Type="http://schemas.openxmlformats.org/officeDocument/2006/relationships/image" Target="../media/image221.jpg"/><Relationship Id="rId17" Type="http://schemas.openxmlformats.org/officeDocument/2006/relationships/image" Target="../media/image226.png"/><Relationship Id="rId2" Type="http://schemas.openxmlformats.org/officeDocument/2006/relationships/tags" Target="../tags/tag273.xml"/><Relationship Id="rId16" Type="http://schemas.openxmlformats.org/officeDocument/2006/relationships/image" Target="../media/image225.png"/><Relationship Id="rId1" Type="http://schemas.openxmlformats.org/officeDocument/2006/relationships/tags" Target="../tags/tag272.xml"/><Relationship Id="rId6" Type="http://schemas.openxmlformats.org/officeDocument/2006/relationships/image" Target="../media/image215.jpg"/><Relationship Id="rId11" Type="http://schemas.openxmlformats.org/officeDocument/2006/relationships/image" Target="../media/image220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24.png"/><Relationship Id="rId10" Type="http://schemas.openxmlformats.org/officeDocument/2006/relationships/image" Target="../media/image219.jpg"/><Relationship Id="rId4" Type="http://schemas.openxmlformats.org/officeDocument/2006/relationships/tags" Target="../tags/tag275.xml"/><Relationship Id="rId9" Type="http://schemas.openxmlformats.org/officeDocument/2006/relationships/image" Target="../media/image218.jpg"/><Relationship Id="rId14" Type="http://schemas.openxmlformats.org/officeDocument/2006/relationships/image" Target="../media/image22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image" Target="../media/image219.jpg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image" Target="../media/image217.jpg"/><Relationship Id="rId17" Type="http://schemas.openxmlformats.org/officeDocument/2006/relationships/image" Target="../media/image230.png"/><Relationship Id="rId2" Type="http://schemas.openxmlformats.org/officeDocument/2006/relationships/tags" Target="../tags/tag277.xml"/><Relationship Id="rId16" Type="http://schemas.openxmlformats.org/officeDocument/2006/relationships/image" Target="../media/image229.png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image" Target="../media/image228.jpg"/><Relationship Id="rId5" Type="http://schemas.openxmlformats.org/officeDocument/2006/relationships/tags" Target="../tags/tag280.xml"/><Relationship Id="rId15" Type="http://schemas.openxmlformats.org/officeDocument/2006/relationships/image" Target="../media/image224.png"/><Relationship Id="rId10" Type="http://schemas.openxmlformats.org/officeDocument/2006/relationships/image" Target="../media/image227.jpg"/><Relationship Id="rId4" Type="http://schemas.openxmlformats.org/officeDocument/2006/relationships/tags" Target="../tags/tag27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233.png"/><Relationship Id="rId3" Type="http://schemas.openxmlformats.org/officeDocument/2006/relationships/tags" Target="../tags/tag286.xml"/><Relationship Id="rId7" Type="http://schemas.openxmlformats.org/officeDocument/2006/relationships/tags" Target="../tags/tag290.xml"/><Relationship Id="rId12" Type="http://schemas.openxmlformats.org/officeDocument/2006/relationships/image" Target="../media/image232.png"/><Relationship Id="rId17" Type="http://schemas.openxmlformats.org/officeDocument/2006/relationships/image" Target="../media/image237.png"/><Relationship Id="rId2" Type="http://schemas.openxmlformats.org/officeDocument/2006/relationships/tags" Target="../tags/tag285.xml"/><Relationship Id="rId16" Type="http://schemas.openxmlformats.org/officeDocument/2006/relationships/image" Target="../media/image236.png"/><Relationship Id="rId1" Type="http://schemas.openxmlformats.org/officeDocument/2006/relationships/tags" Target="../tags/tag284.xml"/><Relationship Id="rId6" Type="http://schemas.openxmlformats.org/officeDocument/2006/relationships/tags" Target="../tags/tag289.xml"/><Relationship Id="rId11" Type="http://schemas.openxmlformats.org/officeDocument/2006/relationships/image" Target="../media/image231.png"/><Relationship Id="rId5" Type="http://schemas.openxmlformats.org/officeDocument/2006/relationships/tags" Target="../tags/tag288.xml"/><Relationship Id="rId15" Type="http://schemas.openxmlformats.org/officeDocument/2006/relationships/image" Target="../media/image235.png"/><Relationship Id="rId10" Type="http://schemas.openxmlformats.org/officeDocument/2006/relationships/image" Target="../media/image224.png"/><Relationship Id="rId4" Type="http://schemas.openxmlformats.org/officeDocument/2006/relationships/tags" Target="../tags/tag287.xml"/><Relationship Id="rId9" Type="http://schemas.openxmlformats.org/officeDocument/2006/relationships/image" Target="../media/image223.png"/><Relationship Id="rId14" Type="http://schemas.openxmlformats.org/officeDocument/2006/relationships/image" Target="../media/image234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303.xml"/><Relationship Id="rId18" Type="http://schemas.openxmlformats.org/officeDocument/2006/relationships/tags" Target="../tags/tag308.xml"/><Relationship Id="rId26" Type="http://schemas.openxmlformats.org/officeDocument/2006/relationships/image" Target="../media/image242.png"/><Relationship Id="rId39" Type="http://schemas.openxmlformats.org/officeDocument/2006/relationships/image" Target="../media/image255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250.png"/><Relationship Id="rId42" Type="http://schemas.openxmlformats.org/officeDocument/2006/relationships/image" Target="../media/image258.png"/><Relationship Id="rId47" Type="http://schemas.openxmlformats.org/officeDocument/2006/relationships/image" Target="../media/image263.png"/><Relationship Id="rId7" Type="http://schemas.openxmlformats.org/officeDocument/2006/relationships/tags" Target="../tags/tag297.xml"/><Relationship Id="rId2" Type="http://schemas.openxmlformats.org/officeDocument/2006/relationships/tags" Target="../tags/tag292.xml"/><Relationship Id="rId16" Type="http://schemas.openxmlformats.org/officeDocument/2006/relationships/tags" Target="../tags/tag306.xml"/><Relationship Id="rId29" Type="http://schemas.openxmlformats.org/officeDocument/2006/relationships/image" Target="../media/image245.png"/><Relationship Id="rId11" Type="http://schemas.openxmlformats.org/officeDocument/2006/relationships/tags" Target="../tags/tag301.xml"/><Relationship Id="rId24" Type="http://schemas.openxmlformats.org/officeDocument/2006/relationships/image" Target="../media/image240.png"/><Relationship Id="rId32" Type="http://schemas.openxmlformats.org/officeDocument/2006/relationships/image" Target="../media/image248.png"/><Relationship Id="rId37" Type="http://schemas.openxmlformats.org/officeDocument/2006/relationships/image" Target="../media/image253.png"/><Relationship Id="rId40" Type="http://schemas.openxmlformats.org/officeDocument/2006/relationships/image" Target="../media/image256.png"/><Relationship Id="rId45" Type="http://schemas.openxmlformats.org/officeDocument/2006/relationships/image" Target="../media/image261.png"/><Relationship Id="rId5" Type="http://schemas.openxmlformats.org/officeDocument/2006/relationships/tags" Target="../tags/tag295.xml"/><Relationship Id="rId15" Type="http://schemas.openxmlformats.org/officeDocument/2006/relationships/tags" Target="../tags/tag305.xml"/><Relationship Id="rId23" Type="http://schemas.openxmlformats.org/officeDocument/2006/relationships/image" Target="../media/image239.png"/><Relationship Id="rId28" Type="http://schemas.openxmlformats.org/officeDocument/2006/relationships/image" Target="../media/image244.png"/><Relationship Id="rId36" Type="http://schemas.openxmlformats.org/officeDocument/2006/relationships/image" Target="../media/image252.png"/><Relationship Id="rId49" Type="http://schemas.openxmlformats.org/officeDocument/2006/relationships/image" Target="../media/image265.png"/><Relationship Id="rId10" Type="http://schemas.openxmlformats.org/officeDocument/2006/relationships/tags" Target="../tags/tag300.xml"/><Relationship Id="rId19" Type="http://schemas.openxmlformats.org/officeDocument/2006/relationships/tags" Target="../tags/tag309.xml"/><Relationship Id="rId31" Type="http://schemas.openxmlformats.org/officeDocument/2006/relationships/image" Target="../media/image247.png"/><Relationship Id="rId44" Type="http://schemas.openxmlformats.org/officeDocument/2006/relationships/image" Target="../media/image260.png"/><Relationship Id="rId4" Type="http://schemas.openxmlformats.org/officeDocument/2006/relationships/tags" Target="../tags/tag294.xml"/><Relationship Id="rId9" Type="http://schemas.openxmlformats.org/officeDocument/2006/relationships/tags" Target="../tags/tag299.xml"/><Relationship Id="rId14" Type="http://schemas.openxmlformats.org/officeDocument/2006/relationships/tags" Target="../tags/tag304.xml"/><Relationship Id="rId22" Type="http://schemas.openxmlformats.org/officeDocument/2006/relationships/image" Target="../media/image238.png"/><Relationship Id="rId27" Type="http://schemas.openxmlformats.org/officeDocument/2006/relationships/image" Target="../media/image243.png"/><Relationship Id="rId30" Type="http://schemas.openxmlformats.org/officeDocument/2006/relationships/image" Target="../media/image246.png"/><Relationship Id="rId35" Type="http://schemas.openxmlformats.org/officeDocument/2006/relationships/image" Target="../media/image251.png"/><Relationship Id="rId43" Type="http://schemas.openxmlformats.org/officeDocument/2006/relationships/image" Target="../media/image259.png"/><Relationship Id="rId48" Type="http://schemas.openxmlformats.org/officeDocument/2006/relationships/image" Target="../media/image264.png"/><Relationship Id="rId8" Type="http://schemas.openxmlformats.org/officeDocument/2006/relationships/tags" Target="../tags/tag298.xml"/><Relationship Id="rId3" Type="http://schemas.openxmlformats.org/officeDocument/2006/relationships/tags" Target="../tags/tag293.xml"/><Relationship Id="rId12" Type="http://schemas.openxmlformats.org/officeDocument/2006/relationships/tags" Target="../tags/tag302.xml"/><Relationship Id="rId17" Type="http://schemas.openxmlformats.org/officeDocument/2006/relationships/tags" Target="../tags/tag307.xml"/><Relationship Id="rId25" Type="http://schemas.openxmlformats.org/officeDocument/2006/relationships/image" Target="../media/image241.png"/><Relationship Id="rId33" Type="http://schemas.openxmlformats.org/officeDocument/2006/relationships/image" Target="../media/image249.png"/><Relationship Id="rId38" Type="http://schemas.openxmlformats.org/officeDocument/2006/relationships/image" Target="../media/image254.png"/><Relationship Id="rId46" Type="http://schemas.openxmlformats.org/officeDocument/2006/relationships/image" Target="../media/image262.png"/><Relationship Id="rId20" Type="http://schemas.openxmlformats.org/officeDocument/2006/relationships/tags" Target="../tags/tag310.xml"/><Relationship Id="rId41" Type="http://schemas.openxmlformats.org/officeDocument/2006/relationships/image" Target="../media/image257.png"/><Relationship Id="rId1" Type="http://schemas.openxmlformats.org/officeDocument/2006/relationships/tags" Target="../tags/tag291.xml"/><Relationship Id="rId6" Type="http://schemas.openxmlformats.org/officeDocument/2006/relationships/tags" Target="../tags/tag296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9.png"/><Relationship Id="rId18" Type="http://schemas.openxmlformats.org/officeDocument/2006/relationships/image" Target="../media/image248.png"/><Relationship Id="rId26" Type="http://schemas.openxmlformats.org/officeDocument/2006/relationships/image" Target="../media/image256.png"/><Relationship Id="rId3" Type="http://schemas.openxmlformats.org/officeDocument/2006/relationships/tags" Target="../tags/tag313.xml"/><Relationship Id="rId21" Type="http://schemas.openxmlformats.org/officeDocument/2006/relationships/image" Target="../media/image251.png"/><Relationship Id="rId34" Type="http://schemas.openxmlformats.org/officeDocument/2006/relationships/image" Target="../media/image280.png"/><Relationship Id="rId7" Type="http://schemas.openxmlformats.org/officeDocument/2006/relationships/tags" Target="../tags/tag317.xml"/><Relationship Id="rId12" Type="http://schemas.openxmlformats.org/officeDocument/2006/relationships/image" Target="../media/image268.png"/><Relationship Id="rId17" Type="http://schemas.openxmlformats.org/officeDocument/2006/relationships/image" Target="../media/image272.png"/><Relationship Id="rId25" Type="http://schemas.openxmlformats.org/officeDocument/2006/relationships/image" Target="../media/image255.png"/><Relationship Id="rId33" Type="http://schemas.openxmlformats.org/officeDocument/2006/relationships/image" Target="../media/image279.png"/><Relationship Id="rId2" Type="http://schemas.openxmlformats.org/officeDocument/2006/relationships/tags" Target="../tags/tag312.xml"/><Relationship Id="rId16" Type="http://schemas.openxmlformats.org/officeDocument/2006/relationships/image" Target="../media/image271.png"/><Relationship Id="rId20" Type="http://schemas.openxmlformats.org/officeDocument/2006/relationships/image" Target="../media/image250.png"/><Relationship Id="rId29" Type="http://schemas.openxmlformats.org/officeDocument/2006/relationships/image" Target="../media/image275.png"/><Relationship Id="rId1" Type="http://schemas.openxmlformats.org/officeDocument/2006/relationships/tags" Target="../tags/tag311.xml"/><Relationship Id="rId6" Type="http://schemas.openxmlformats.org/officeDocument/2006/relationships/tags" Target="../tags/tag316.xml"/><Relationship Id="rId11" Type="http://schemas.openxmlformats.org/officeDocument/2006/relationships/image" Target="../media/image267.png"/><Relationship Id="rId24" Type="http://schemas.openxmlformats.org/officeDocument/2006/relationships/image" Target="../media/image254.png"/><Relationship Id="rId32" Type="http://schemas.openxmlformats.org/officeDocument/2006/relationships/image" Target="../media/image278.png"/><Relationship Id="rId5" Type="http://schemas.openxmlformats.org/officeDocument/2006/relationships/tags" Target="../tags/tag315.xml"/><Relationship Id="rId15" Type="http://schemas.openxmlformats.org/officeDocument/2006/relationships/image" Target="../media/image143.png"/><Relationship Id="rId23" Type="http://schemas.openxmlformats.org/officeDocument/2006/relationships/image" Target="../media/image253.png"/><Relationship Id="rId28" Type="http://schemas.openxmlformats.org/officeDocument/2006/relationships/image" Target="../media/image274.png"/><Relationship Id="rId10" Type="http://schemas.openxmlformats.org/officeDocument/2006/relationships/image" Target="../media/image266.png"/><Relationship Id="rId19" Type="http://schemas.openxmlformats.org/officeDocument/2006/relationships/image" Target="../media/image249.png"/><Relationship Id="rId31" Type="http://schemas.openxmlformats.org/officeDocument/2006/relationships/image" Target="../media/image277.png"/><Relationship Id="rId4" Type="http://schemas.openxmlformats.org/officeDocument/2006/relationships/tags" Target="../tags/tag31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70.png"/><Relationship Id="rId22" Type="http://schemas.openxmlformats.org/officeDocument/2006/relationships/image" Target="../media/image252.png"/><Relationship Id="rId27" Type="http://schemas.openxmlformats.org/officeDocument/2006/relationships/image" Target="../media/image273.png"/><Relationship Id="rId30" Type="http://schemas.openxmlformats.org/officeDocument/2006/relationships/image" Target="../media/image276.png"/><Relationship Id="rId35" Type="http://schemas.openxmlformats.org/officeDocument/2006/relationships/image" Target="../media/image281.png"/><Relationship Id="rId8" Type="http://schemas.openxmlformats.org/officeDocument/2006/relationships/tags" Target="../tags/tag318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6.pn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4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4.png"/><Relationship Id="rId32" Type="http://schemas.openxmlformats.org/officeDocument/2006/relationships/image" Target="../media/image29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33.png"/><Relationship Id="rId28" Type="http://schemas.openxmlformats.org/officeDocument/2006/relationships/image" Target="../media/image27.png"/><Relationship Id="rId36" Type="http://schemas.openxmlformats.org/officeDocument/2006/relationships/image" Target="../media/image42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21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6.png"/><Relationship Id="rId27" Type="http://schemas.openxmlformats.org/officeDocument/2006/relationships/image" Target="../media/image23.png"/><Relationship Id="rId30" Type="http://schemas.openxmlformats.org/officeDocument/2006/relationships/image" Target="../media/image38.png"/><Relationship Id="rId35" Type="http://schemas.openxmlformats.org/officeDocument/2006/relationships/image" Target="../media/image41.png"/><Relationship Id="rId8" Type="http://schemas.openxmlformats.org/officeDocument/2006/relationships/tags" Target="../tags/tag44.xml"/><Relationship Id="rId3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7.xml"/><Relationship Id="rId16" Type="http://schemas.openxmlformats.org/officeDocument/2006/relationships/image" Target="../media/image52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47.png"/><Relationship Id="rId5" Type="http://schemas.openxmlformats.org/officeDocument/2006/relationships/tags" Target="../tags/tag60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59.png"/><Relationship Id="rId25" Type="http://schemas.openxmlformats.org/officeDocument/2006/relationships/image" Target="../media/image48.png"/><Relationship Id="rId2" Type="http://schemas.openxmlformats.org/officeDocument/2006/relationships/tags" Target="../tags/tag6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7.png"/><Relationship Id="rId5" Type="http://schemas.openxmlformats.org/officeDocument/2006/relationships/tags" Target="../tags/tag69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66.jpg"/><Relationship Id="rId18" Type="http://schemas.openxmlformats.org/officeDocument/2006/relationships/image" Target="../media/image71.jpg"/><Relationship Id="rId26" Type="http://schemas.openxmlformats.org/officeDocument/2006/relationships/image" Target="../media/image79.png"/><Relationship Id="rId3" Type="http://schemas.openxmlformats.org/officeDocument/2006/relationships/tags" Target="../tags/tag79.xml"/><Relationship Id="rId21" Type="http://schemas.openxmlformats.org/officeDocument/2006/relationships/image" Target="../media/image74.png"/><Relationship Id="rId7" Type="http://schemas.openxmlformats.org/officeDocument/2006/relationships/tags" Target="../tags/tag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0.jpg"/><Relationship Id="rId25" Type="http://schemas.openxmlformats.org/officeDocument/2006/relationships/image" Target="../media/image78.png"/><Relationship Id="rId2" Type="http://schemas.openxmlformats.org/officeDocument/2006/relationships/tags" Target="../tags/tag78.xml"/><Relationship Id="rId16" Type="http://schemas.openxmlformats.org/officeDocument/2006/relationships/image" Target="../media/image69.jp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7.png"/><Relationship Id="rId5" Type="http://schemas.openxmlformats.org/officeDocument/2006/relationships/tags" Target="../tags/tag81.xml"/><Relationship Id="rId15" Type="http://schemas.openxmlformats.org/officeDocument/2006/relationships/image" Target="../media/image68.jpg"/><Relationship Id="rId23" Type="http://schemas.openxmlformats.org/officeDocument/2006/relationships/image" Target="../media/image76.png"/><Relationship Id="rId28" Type="http://schemas.openxmlformats.org/officeDocument/2006/relationships/image" Target="../media/image81.jpg"/><Relationship Id="rId10" Type="http://schemas.openxmlformats.org/officeDocument/2006/relationships/tags" Target="../tags/tag86.xml"/><Relationship Id="rId19" Type="http://schemas.openxmlformats.org/officeDocument/2006/relationships/image" Target="../media/image7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67.jp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84.png"/><Relationship Id="rId18" Type="http://schemas.openxmlformats.org/officeDocument/2006/relationships/image" Target="../media/image89.jpg"/><Relationship Id="rId26" Type="http://schemas.openxmlformats.org/officeDocument/2006/relationships/image" Target="../media/image96.jpg"/><Relationship Id="rId3" Type="http://schemas.openxmlformats.org/officeDocument/2006/relationships/tags" Target="../tags/tag90.xml"/><Relationship Id="rId21" Type="http://schemas.openxmlformats.org/officeDocument/2006/relationships/image" Target="../media/image92.png"/><Relationship Id="rId7" Type="http://schemas.openxmlformats.org/officeDocument/2006/relationships/tags" Target="../tags/tag94.xml"/><Relationship Id="rId12" Type="http://schemas.openxmlformats.org/officeDocument/2006/relationships/image" Target="../media/image83.jp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2" Type="http://schemas.openxmlformats.org/officeDocument/2006/relationships/tags" Target="../tags/tag89.xml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29" Type="http://schemas.openxmlformats.org/officeDocument/2006/relationships/image" Target="../media/image99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4.jpg"/><Relationship Id="rId5" Type="http://schemas.openxmlformats.org/officeDocument/2006/relationships/tags" Target="../tags/tag92.xml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tags" Target="../tags/tag97.xml"/><Relationship Id="rId19" Type="http://schemas.openxmlformats.org/officeDocument/2006/relationships/image" Target="../media/image90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85.jpg"/><Relationship Id="rId22" Type="http://schemas.openxmlformats.org/officeDocument/2006/relationships/image" Target="../media/image81.jpg"/><Relationship Id="rId27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tags" Target="../tags/tag100.xml"/><Relationship Id="rId21" Type="http://schemas.openxmlformats.org/officeDocument/2006/relationships/image" Target="../media/image108.png"/><Relationship Id="rId7" Type="http://schemas.openxmlformats.org/officeDocument/2006/relationships/tags" Target="../tags/tag104.xml"/><Relationship Id="rId12" Type="http://schemas.openxmlformats.org/officeDocument/2006/relationships/image" Target="../media/image66.jpg"/><Relationship Id="rId17" Type="http://schemas.openxmlformats.org/officeDocument/2006/relationships/image" Target="../media/image104.png"/><Relationship Id="rId2" Type="http://schemas.openxmlformats.org/officeDocument/2006/relationships/tags" Target="../tags/tag99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15" Type="http://schemas.openxmlformats.org/officeDocument/2006/relationships/image" Target="../media/image102.png"/><Relationship Id="rId10" Type="http://schemas.openxmlformats.org/officeDocument/2006/relationships/tags" Target="../tags/tag107.xml"/><Relationship Id="rId19" Type="http://schemas.openxmlformats.org/officeDocument/2006/relationships/image" Target="../media/image106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67CB28-1441-49B5-9C1A-F8C0ECCEE39D}"/>
              </a:ext>
            </a:extLst>
          </p:cNvPr>
          <p:cNvGrpSpPr/>
          <p:nvPr/>
        </p:nvGrpSpPr>
        <p:grpSpPr>
          <a:xfrm>
            <a:off x="2215327" y="4445679"/>
            <a:ext cx="221167" cy="191120"/>
            <a:chOff x="2655383" y="3237880"/>
            <a:chExt cx="221167" cy="191120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78D48CB5-D5FA-459C-A4E7-9FD269BD2D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B6B9CA23-C432-464C-BF92-898BCFD9C931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B13D6E6A-1494-493D-A124-0BF508673E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60" y="2879837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DB3FFCD-9A09-446A-98F2-02B0DA1EE6FB}"/>
              </a:ext>
            </a:extLst>
          </p:cNvPr>
          <p:cNvGrpSpPr/>
          <p:nvPr/>
        </p:nvGrpSpPr>
        <p:grpSpPr>
          <a:xfrm>
            <a:off x="5923990" y="6947362"/>
            <a:ext cx="221167" cy="191120"/>
            <a:chOff x="2655383" y="3237880"/>
            <a:chExt cx="221167" cy="191120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CF10269B-E013-4696-BAD4-5618EF6B4F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8344C76E-79D1-4B69-8A3B-D716FEC43894}"/>
                </a:ext>
              </a:extLst>
            </p:cNvPr>
            <p:cNvCxnSpPr>
              <a:cxnSpLocks/>
            </p:cNvCxnSpPr>
            <p:nvPr/>
          </p:nvCxnSpPr>
          <p:spPr>
            <a:xfrm>
              <a:off x="2655383" y="3237880"/>
              <a:ext cx="221167" cy="19112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Grafik 7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4208B802-473D-47D0-965B-77C16BCEF4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61" y="-140155"/>
            <a:ext cx="3872311" cy="290423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pic>
        <p:nvPicPr>
          <p:cNvPr id="10" name="Grafik 9" descr="Ein Bild, das orange, Himmel enthält.&#10;&#10;Automatisch generierte Beschreibung">
            <a:extLst>
              <a:ext uri="{FF2B5EF4-FFF2-40B4-BE49-F238E27FC236}">
                <a16:creationId xmlns:a16="http://schemas.microsoft.com/office/drawing/2014/main" id="{60F83431-908B-4901-93DD-6988D27323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68" y="3656811"/>
            <a:ext cx="1679924" cy="1259943"/>
          </a:xfrm>
          <a:prstGeom prst="rect">
            <a:avLst/>
          </a:prstGeom>
          <a:scene3d>
            <a:camera prst="orthographicFront">
              <a:rot lat="1200000" lon="3000000" rev="0"/>
            </a:camera>
            <a:lightRig rig="threePt" dir="t"/>
          </a:scene3d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8C57937-D737-4A2D-89E4-5F56C006B57D}"/>
              </a:ext>
            </a:extLst>
          </p:cNvPr>
          <p:cNvCxnSpPr>
            <a:cxnSpLocks/>
          </p:cNvCxnSpPr>
          <p:nvPr/>
        </p:nvCxnSpPr>
        <p:spPr>
          <a:xfrm flipH="1" flipV="1">
            <a:off x="3474720" y="3396403"/>
            <a:ext cx="4225185" cy="1578005"/>
          </a:xfrm>
          <a:prstGeom prst="line">
            <a:avLst/>
          </a:prstGeom>
          <a:ln w="254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4CD9F666-8A89-4D6F-B695-A16EFE3A99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13" y="4838523"/>
            <a:ext cx="2531180" cy="38946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BD5C28D-547E-4D51-A31A-EE1F764465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4" y="5516744"/>
            <a:ext cx="2325653" cy="323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370FDD-EFBA-49A1-B7AF-AA82EFB67E9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797" y="7269709"/>
            <a:ext cx="2614389" cy="40752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F955B5C-2EE2-48B4-AF65-367678351A9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793" y="-576443"/>
            <a:ext cx="1225786" cy="40420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4B1232-4246-4F2B-8272-288E78D34D6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09" y="2165698"/>
            <a:ext cx="1104614" cy="39700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ECA0577-4BDD-4C66-B825-43CF102B25F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18" y="-576443"/>
            <a:ext cx="330986" cy="25677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32A4BC6-F1F1-4C33-AD8E-055078B1B7C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98" y="6376419"/>
            <a:ext cx="306277" cy="311739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7123CE33-4B72-4552-9FC2-0ECA2B1BDA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5510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317D8FC-B83D-40FF-81AB-C21FC4339437}"/>
              </a:ext>
            </a:extLst>
          </p:cNvPr>
          <p:cNvGrpSpPr/>
          <p:nvPr/>
        </p:nvGrpSpPr>
        <p:grpSpPr>
          <a:xfrm>
            <a:off x="8720838" y="1521968"/>
            <a:ext cx="4746369" cy="6226278"/>
            <a:chOff x="9122589" y="631722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9122589" y="3169960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0914" y="4352529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0476" y="4375631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7603" y="4106440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5742" y="3781064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4113" y="4352529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61149" y="4032102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2416" y="2746595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11938190" y="1308016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682051" y="1368053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28421" y="1403578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004366" y="1426436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5401" y="1142822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3336" y="1558467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4648" y="1666163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8545" y="3875295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9588" y="631722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25214" y="2210305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8191" y="2108738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11237607" y="1589187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98811" y="1414617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61375" y="1426438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9900E05-9228-466B-A7A2-F76424C724C3}"/>
              </a:ext>
            </a:extLst>
          </p:cNvPr>
          <p:cNvGrpSpPr/>
          <p:nvPr/>
        </p:nvGrpSpPr>
        <p:grpSpPr>
          <a:xfrm>
            <a:off x="1651246" y="710215"/>
            <a:ext cx="7714693" cy="5282212"/>
            <a:chOff x="1651246" y="710215"/>
            <a:chExt cx="7714693" cy="5282212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14ACE6B1-C28B-4023-90F1-64A1BB8F557A}"/>
                </a:ext>
              </a:extLst>
            </p:cNvPr>
            <p:cNvSpPr/>
            <p:nvPr/>
          </p:nvSpPr>
          <p:spPr>
            <a:xfrm flipH="1">
              <a:off x="1651246" y="710215"/>
              <a:ext cx="7714693" cy="52822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2134339" y="1004333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2390839" y="4086379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2269909" y="1087359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339" y="1087359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3990" y="1281591"/>
              <a:ext cx="820978" cy="132748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4467394" y="1281591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589" y="1317038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5295159" y="3841265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1185" y="3896140"/>
              <a:ext cx="627385" cy="135363"/>
            </a:xfrm>
            <a:prstGeom prst="rect">
              <a:avLst/>
            </a:prstGeom>
          </p:spPr>
        </p:pic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424AE3CA-D98F-4EED-9D02-ACB764C37DA0}"/>
                </a:ext>
              </a:extLst>
            </p:cNvPr>
            <p:cNvGrpSpPr/>
            <p:nvPr/>
          </p:nvGrpSpPr>
          <p:grpSpPr>
            <a:xfrm>
              <a:off x="7825095" y="4796467"/>
              <a:ext cx="1365097" cy="707516"/>
              <a:chOff x="7825095" y="4796467"/>
              <a:chExt cx="1365097" cy="707516"/>
            </a:xfrm>
          </p:grpSpPr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DC92DFB-530F-4ED4-9879-ACEFBC9C1EF5}"/>
                  </a:ext>
                </a:extLst>
              </p:cNvPr>
              <p:cNvSpPr/>
              <p:nvPr/>
            </p:nvSpPr>
            <p:spPr>
              <a:xfrm>
                <a:off x="7825095" y="4796467"/>
                <a:ext cx="1167244" cy="7075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B8C63C29-F8F4-4929-A652-5BBA873D6C8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796467"/>
                <a:ext cx="779143" cy="136798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BCD4FF5D-BAEC-4FF3-B88B-5349A20BD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76667" y="4998731"/>
                <a:ext cx="1225076" cy="194558"/>
              </a:xfrm>
              <a:prstGeom prst="rect">
                <a:avLst/>
              </a:prstGeom>
            </p:spPr>
          </p:pic>
          <p:pic>
            <p:nvPicPr>
              <p:cNvPr id="33" name="Grafik 32">
                <a:extLst>
                  <a:ext uri="{FF2B5EF4-FFF2-40B4-BE49-F238E27FC236}">
                    <a16:creationId xmlns:a16="http://schemas.microsoft.com/office/drawing/2014/main" id="{9EC0550B-D3F5-4447-9446-4A36894E796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2410" y="5248342"/>
                <a:ext cx="1177782" cy="195720"/>
              </a:xfrm>
              <a:prstGeom prst="rect">
                <a:avLst/>
              </a:prstGeom>
            </p:spPr>
          </p:pic>
        </p:grpSp>
        <p:grpSp>
          <p:nvGrpSpPr>
            <p:cNvPr id="3" name="Gruppieren 2">
              <a:extLst>
                <a:ext uri="{FF2B5EF4-FFF2-40B4-BE49-F238E27FC236}">
                  <a16:creationId xmlns:a16="http://schemas.microsoft.com/office/drawing/2014/main" id="{EB4D9517-40A6-466F-80DA-01B9CB41E0D1}"/>
                </a:ext>
              </a:extLst>
            </p:cNvPr>
            <p:cNvGrpSpPr/>
            <p:nvPr/>
          </p:nvGrpSpPr>
          <p:grpSpPr>
            <a:xfrm>
              <a:off x="7739068" y="3963821"/>
              <a:ext cx="934415" cy="245115"/>
              <a:chOff x="7739068" y="3963821"/>
              <a:chExt cx="934415" cy="245115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65E8593C-5382-4950-B361-A6049109D594}"/>
                  </a:ext>
                </a:extLst>
              </p:cNvPr>
              <p:cNvSpPr/>
              <p:nvPr/>
            </p:nvSpPr>
            <p:spPr>
              <a:xfrm>
                <a:off x="7739068" y="3963821"/>
                <a:ext cx="934415" cy="2451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Grafik 23">
                <a:extLst>
                  <a:ext uri="{FF2B5EF4-FFF2-40B4-BE49-F238E27FC236}">
                    <a16:creationId xmlns:a16="http://schemas.microsoft.com/office/drawing/2014/main" id="{8C1F0552-55F5-4FDA-A7D2-C515E1A4425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25095" y="3963821"/>
                <a:ext cx="783005" cy="1761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EA2DE7B-21AB-4DF3-87AE-E67588F1718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306798D-1139-4C70-8A05-0F61D543EC86}"/>
              </a:ext>
            </a:extLst>
          </p:cNvPr>
          <p:cNvGrpSpPr/>
          <p:nvPr/>
        </p:nvGrpSpPr>
        <p:grpSpPr>
          <a:xfrm>
            <a:off x="-2224064" y="1185421"/>
            <a:ext cx="14228947" cy="5255054"/>
            <a:chOff x="-2224064" y="1185421"/>
            <a:chExt cx="14228947" cy="5255054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7329A04B-802E-4F16-9A09-95DED884B801}"/>
                </a:ext>
              </a:extLst>
            </p:cNvPr>
            <p:cNvGrpSpPr/>
            <p:nvPr/>
          </p:nvGrpSpPr>
          <p:grpSpPr>
            <a:xfrm>
              <a:off x="-679579" y="1684805"/>
              <a:ext cx="12684462" cy="4755670"/>
              <a:chOff x="-5003050" y="2388870"/>
              <a:chExt cx="12684462" cy="4755670"/>
            </a:xfrm>
          </p:grpSpPr>
          <p:pic>
            <p:nvPicPr>
              <p:cNvPr id="12" name="Grafik 11" descr="Ein Bild, das drinnen, Tisch, Person, sitzend enthält.&#10;&#10;Automatisch generierte Beschreibung">
                <a:extLst>
                  <a:ext uri="{FF2B5EF4-FFF2-40B4-BE49-F238E27FC236}">
                    <a16:creationId xmlns:a16="http://schemas.microsoft.com/office/drawing/2014/main" id="{B992F7A0-081C-4BE2-8FFE-0A7242B1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4" name="Grafik 13" descr="Ein Bild, das drinnen, Tisch, Person, Computer enthält.&#10;&#10;Automatisch generierte Beschreibung">
                <a:extLst>
                  <a:ext uri="{FF2B5EF4-FFF2-40B4-BE49-F238E27FC236}">
                    <a16:creationId xmlns:a16="http://schemas.microsoft.com/office/drawing/2014/main" id="{9523A00C-E905-45E6-868D-C41D4AC660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6" name="Grafik 15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E8819E5C-FE00-4838-8ED5-A777DB90C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003050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18" name="Grafik 17" descr="Ein Bild, das Objekt, drinnen enthält.&#10;&#10;Automatisch generierte Beschreibung">
                <a:extLst>
                  <a:ext uri="{FF2B5EF4-FFF2-40B4-BE49-F238E27FC236}">
                    <a16:creationId xmlns:a16="http://schemas.microsoft.com/office/drawing/2014/main" id="{61A1F858-42DB-4328-B19D-B608E2B1DA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90896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0" name="Grafik 19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30433A55-3F13-499D-9238-2FECCF1E8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2" name="Grafik 21" descr="Ein Bild, das Objekt enthält.&#10;&#10;Automatisch generierte Beschreibung">
                <a:extLst>
                  <a:ext uri="{FF2B5EF4-FFF2-40B4-BE49-F238E27FC236}">
                    <a16:creationId xmlns:a16="http://schemas.microsoft.com/office/drawing/2014/main" id="{73F663F6-3EB5-476C-93BA-D886645A8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485854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4" name="Grafik 23" descr="Ein Bild, das Tisch, drinnen, Person, Essen enthält.&#10;&#10;Automatisch generierte Beschreibung">
                <a:extLst>
                  <a:ext uri="{FF2B5EF4-FFF2-40B4-BE49-F238E27FC236}">
                    <a16:creationId xmlns:a16="http://schemas.microsoft.com/office/drawing/2014/main" id="{11A0522C-A3CE-4370-B18E-10A50A3EA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1258" y="2388870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26" name="Grafik 25" descr="Ein Bild, das drinnen, Tisch, Person, Objekt enthält.&#10;&#10;Automatisch generierte Beschreibung">
                <a:extLst>
                  <a:ext uri="{FF2B5EF4-FFF2-40B4-BE49-F238E27FC236}">
                    <a16:creationId xmlns:a16="http://schemas.microsoft.com/office/drawing/2014/main" id="{4BB5F062-79D6-4145-BCDF-C508E23706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3412" y="2388870"/>
                <a:ext cx="3048000" cy="2286000"/>
              </a:xfrm>
              <a:prstGeom prst="rect">
                <a:avLst/>
              </a:prstGeom>
            </p:spPr>
          </p:pic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24D40EEC-7A3F-44BF-865B-106719F6B8B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3737" y="1250648"/>
              <a:ext cx="1491287" cy="250487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017BA446-A61E-49CE-8F40-D435E34D9D5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4350" y="1185421"/>
              <a:ext cx="1729157" cy="315714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7FF17B6-D67B-474E-8842-37A3E92DC82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1937" y="2670222"/>
              <a:ext cx="1378204" cy="315166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338E1927-4509-4D04-BC14-CAE643F890D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064" y="5139892"/>
              <a:ext cx="1380331" cy="3151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56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61D0D98F-EF2C-41EA-854D-7D9C40000750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Camera</a:t>
            </a:r>
            <a:r>
              <a:rPr lang="de-DE" dirty="0"/>
              <a:t> </a:t>
            </a:r>
            <a:r>
              <a:rPr lang="de-DE" dirty="0" err="1"/>
              <a:t>Calibration</a:t>
            </a:r>
            <a:endParaRPr lang="de-DE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21A3621C-5A31-4D5D-A9C4-9A42BD212723}"/>
              </a:ext>
            </a:extLst>
          </p:cNvPr>
          <p:cNvGrpSpPr/>
          <p:nvPr/>
        </p:nvGrpSpPr>
        <p:grpSpPr>
          <a:xfrm>
            <a:off x="3073274" y="-199519"/>
            <a:ext cx="7771011" cy="5233390"/>
            <a:chOff x="330302" y="2891439"/>
            <a:chExt cx="7771011" cy="5233390"/>
          </a:xfrm>
        </p:grpSpPr>
        <p:pic>
          <p:nvPicPr>
            <p:cNvPr id="11" name="Grafik 10" descr="Ein Bild, das drinnen, Objekt, Person enthält.&#10;&#10;Automatisch generierte Beschreibung">
              <a:extLst>
                <a:ext uri="{FF2B5EF4-FFF2-40B4-BE49-F238E27FC236}">
                  <a16:creationId xmlns:a16="http://schemas.microsoft.com/office/drawing/2014/main" id="{CB87E807-BDBE-44F5-B316-94BDFDEDC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5838829"/>
              <a:ext cx="3048000" cy="2286000"/>
            </a:xfrm>
            <a:prstGeom prst="rect">
              <a:avLst/>
            </a:prstGeom>
          </p:spPr>
        </p:pic>
        <p:pic>
          <p:nvPicPr>
            <p:cNvPr id="12" name="Grafik 11" descr="Ein Bild, das drinnen, Objekt enthält.&#10;&#10;Automatisch generierte Beschreibung">
              <a:extLst>
                <a:ext uri="{FF2B5EF4-FFF2-40B4-BE49-F238E27FC236}">
                  <a16:creationId xmlns:a16="http://schemas.microsoft.com/office/drawing/2014/main" id="{C027E145-9058-4D69-991B-15A218D1B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5838829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drinnen, Person enthält.&#10;&#10;Automatisch generierte Beschreibung">
              <a:extLst>
                <a:ext uri="{FF2B5EF4-FFF2-40B4-BE49-F238E27FC236}">
                  <a16:creationId xmlns:a16="http://schemas.microsoft.com/office/drawing/2014/main" id="{E652DC43-E8AB-4558-8C44-B3F39C67B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158" y="3381178"/>
              <a:ext cx="3048000" cy="2286000"/>
            </a:xfrm>
            <a:prstGeom prst="rect">
              <a:avLst/>
            </a:prstGeom>
          </p:spPr>
        </p:pic>
        <p:pic>
          <p:nvPicPr>
            <p:cNvPr id="14" name="Grafik 13" descr="Ein Bild, das drinnen, Möbel, Sitz, Tisch enthält.&#10;&#10;Automatisch generierte Beschreibung">
              <a:extLst>
                <a:ext uri="{FF2B5EF4-FFF2-40B4-BE49-F238E27FC236}">
                  <a16:creationId xmlns:a16="http://schemas.microsoft.com/office/drawing/2014/main" id="{AE12E75A-6339-48C5-B08B-85998BCBA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313" y="3381178"/>
              <a:ext cx="3048000" cy="2286000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12DCF5E4-CD27-434B-A0A9-416767A32E41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908" y="2957157"/>
              <a:ext cx="1502500" cy="252370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C6C7E754-EE41-4F92-9888-1548ADB32E2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6232" y="2891439"/>
              <a:ext cx="1742161" cy="318088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416646E-99EF-44A6-B939-BA0EF7E3E46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302" y="6853740"/>
              <a:ext cx="1346701" cy="256178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1D0D534-DFC0-431F-9F3E-2D9D28D76EF0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04" y="4357689"/>
              <a:ext cx="1236699" cy="325939"/>
            </a:xfrm>
            <a:prstGeom prst="rect">
              <a:avLst/>
            </a:prstGeom>
          </p:spPr>
        </p:pic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BC182BB-654D-4455-9E64-251A747880DD}"/>
              </a:ext>
            </a:extLst>
          </p:cNvPr>
          <p:cNvGrpSpPr/>
          <p:nvPr/>
        </p:nvGrpSpPr>
        <p:grpSpPr>
          <a:xfrm>
            <a:off x="3073274" y="5728930"/>
            <a:ext cx="7790410" cy="5249052"/>
            <a:chOff x="6411415" y="3157944"/>
            <a:chExt cx="7790410" cy="5249052"/>
          </a:xfrm>
        </p:grpSpPr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028E659C-7C4A-497F-B3B4-DA860F062F3F}"/>
                </a:ext>
              </a:extLst>
            </p:cNvPr>
            <p:cNvGrpSpPr/>
            <p:nvPr/>
          </p:nvGrpSpPr>
          <p:grpSpPr>
            <a:xfrm>
              <a:off x="7914221" y="3634109"/>
              <a:ext cx="6287604" cy="2312067"/>
              <a:chOff x="7868501" y="6194429"/>
              <a:chExt cx="6287604" cy="2312067"/>
            </a:xfrm>
          </p:grpSpPr>
          <p:pic>
            <p:nvPicPr>
              <p:cNvPr id="4" name="Grafik 3" descr="Ein Bild, das drinnen, Person enthält.&#10;&#10;Automatisch generierte Beschreibung">
                <a:extLst>
                  <a:ext uri="{FF2B5EF4-FFF2-40B4-BE49-F238E27FC236}">
                    <a16:creationId xmlns:a16="http://schemas.microsoft.com/office/drawing/2014/main" id="{1DE5EEBA-43DB-4DAB-B668-D7AA10584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7868501" y="6220496"/>
                <a:ext cx="3048000" cy="2286000"/>
              </a:xfrm>
              <a:prstGeom prst="rect">
                <a:avLst/>
              </a:prstGeom>
            </p:spPr>
          </p:pic>
          <p:pic>
            <p:nvPicPr>
              <p:cNvPr id="7" name="Grafik 6" descr="Ein Bild, das drinnen, Möbel, Sitz, Tisch enthält.&#10;&#10;Automatisch generierte Beschreibung">
                <a:extLst>
                  <a:ext uri="{FF2B5EF4-FFF2-40B4-BE49-F238E27FC236}">
                    <a16:creationId xmlns:a16="http://schemas.microsoft.com/office/drawing/2014/main" id="{EF16265C-AA4F-44DA-BF36-CE8272A47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540000">
                <a:off x="11092322" y="6194429"/>
                <a:ext cx="3048000" cy="2286000"/>
              </a:xfrm>
              <a:prstGeom prst="rect">
                <a:avLst/>
              </a:prstGeom>
            </p:spPr>
          </p:pic>
          <p:cxnSp>
            <p:nvCxnSpPr>
              <p:cNvPr id="10" name="Gerade Verbindung mit Pfeil 9">
                <a:extLst>
                  <a:ext uri="{FF2B5EF4-FFF2-40B4-BE49-F238E27FC236}">
                    <a16:creationId xmlns:a16="http://schemas.microsoft.com/office/drawing/2014/main" id="{8775DEB6-5CA1-4E86-BE01-341B394682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4105" y="7870874"/>
                <a:ext cx="6282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982F2275-4DBA-4948-B4C8-BAD9B2F1240C}"/>
                </a:ext>
              </a:extLst>
            </p:cNvPr>
            <p:cNvGrpSpPr/>
            <p:nvPr/>
          </p:nvGrpSpPr>
          <p:grpSpPr>
            <a:xfrm>
              <a:off x="7881994" y="6112731"/>
              <a:ext cx="6306323" cy="2294265"/>
              <a:chOff x="2881950" y="1047016"/>
              <a:chExt cx="6306323" cy="2294265"/>
            </a:xfrm>
          </p:grpSpPr>
          <p:grpSp>
            <p:nvGrpSpPr>
              <p:cNvPr id="9" name="Gruppieren 8">
                <a:extLst>
                  <a:ext uri="{FF2B5EF4-FFF2-40B4-BE49-F238E27FC236}">
                    <a16:creationId xmlns:a16="http://schemas.microsoft.com/office/drawing/2014/main" id="{2126A782-B16E-49A3-BB80-8665B8B653E6}"/>
                  </a:ext>
                </a:extLst>
              </p:cNvPr>
              <p:cNvGrpSpPr/>
              <p:nvPr/>
            </p:nvGrpSpPr>
            <p:grpSpPr>
              <a:xfrm>
                <a:off x="2911014" y="1047016"/>
                <a:ext cx="6277259" cy="2294265"/>
                <a:chOff x="2911021" y="1047016"/>
                <a:chExt cx="6277259" cy="2294265"/>
              </a:xfrm>
            </p:grpSpPr>
            <p:pic>
              <p:nvPicPr>
                <p:cNvPr id="6" name="Grafik 5" descr="Ein Bild, das drinnen, Objekt, Person enthält.&#10;&#10;Automatisch generierte Beschreibung">
                  <a:extLst>
                    <a:ext uri="{FF2B5EF4-FFF2-40B4-BE49-F238E27FC236}">
                      <a16:creationId xmlns:a16="http://schemas.microsoft.com/office/drawing/2014/main" id="{FCE8B5C5-5972-4561-BE3C-0199261D4E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2911021" y="1055281"/>
                  <a:ext cx="3048000" cy="2286000"/>
                </a:xfrm>
                <a:prstGeom prst="rect">
                  <a:avLst/>
                </a:prstGeom>
              </p:spPr>
            </p:pic>
            <p:pic>
              <p:nvPicPr>
                <p:cNvPr id="5" name="Grafik 4" descr="Ein Bild, das drinnen, Objekt enthält.&#10;&#10;Automatisch generierte Beschreibung">
                  <a:extLst>
                    <a:ext uri="{FF2B5EF4-FFF2-40B4-BE49-F238E27FC236}">
                      <a16:creationId xmlns:a16="http://schemas.microsoft.com/office/drawing/2014/main" id="{13439623-F91B-47AB-96E8-FE6E733660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alphaModFix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420000">
                  <a:off x="6140280" y="1047016"/>
                  <a:ext cx="3048000" cy="2286000"/>
                </a:xfrm>
                <a:prstGeom prst="rect">
                  <a:avLst/>
                </a:prstGeom>
              </p:spPr>
            </p:pic>
          </p:grp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0D1E44B1-F3DE-4E12-946A-759367C0F0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81950" y="2048400"/>
                <a:ext cx="6300000" cy="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BFC819-BFE8-4EC8-99BC-A7C082021A2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3808" y="3220096"/>
              <a:ext cx="1502500" cy="252370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081D307A-0812-477C-B56E-14FC25FE212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90961" y="3157944"/>
              <a:ext cx="1742161" cy="31808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82CD033A-9656-4E72-B677-1ABA3EF7AEA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15" y="7135907"/>
              <a:ext cx="1346701" cy="256178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BB7BE605-5A1A-4BE5-8C56-AE7B5B016BA8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1417" y="4640206"/>
              <a:ext cx="1236699" cy="3259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0890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B40C6ED-962B-49D4-9D64-69E3A5CFFACB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r>
              <a:rPr lang="de-DE" dirty="0"/>
              <a:t> Setup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00B51E2-4AD6-4691-9374-C0979B17DF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472" y="317059"/>
            <a:ext cx="1502500" cy="25237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49AD41A-154A-4118-9B31-D169EB55A6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796" y="251341"/>
            <a:ext cx="1742161" cy="318088"/>
          </a:xfrm>
          <a:prstGeom prst="rect">
            <a:avLst/>
          </a:prstGeom>
        </p:spPr>
      </p:pic>
      <p:pic>
        <p:nvPicPr>
          <p:cNvPr id="3" name="Grafik 2" descr="Ein Bild, das drinnen, Tisch, Wand enthält.&#10;&#10;Automatisch generierte Beschreibung">
            <a:extLst>
              <a:ext uri="{FF2B5EF4-FFF2-40B4-BE49-F238E27FC236}">
                <a16:creationId xmlns:a16="http://schemas.microsoft.com/office/drawing/2014/main" id="{B3561D42-61B3-4BAF-8B1F-B7B3AAED2B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76" y="719688"/>
            <a:ext cx="3048000" cy="2286000"/>
          </a:xfrm>
          <a:prstGeom prst="rect">
            <a:avLst/>
          </a:prstGeom>
        </p:spPr>
      </p:pic>
      <p:pic>
        <p:nvPicPr>
          <p:cNvPr id="6" name="Grafik 5" descr="Ein Bild, das drinnen, Raum, Boden, Wand enthält.&#10;&#10;Automatisch generierte Beschreibung">
            <a:extLst>
              <a:ext uri="{FF2B5EF4-FFF2-40B4-BE49-F238E27FC236}">
                <a16:creationId xmlns:a16="http://schemas.microsoft.com/office/drawing/2014/main" id="{419EC531-C68D-4C4F-9A61-7A62DC2CE4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722" y="710341"/>
            <a:ext cx="3048000" cy="22860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AEE3BE0-6805-4933-9A56-4D7B9BBBA5F7}"/>
              </a:ext>
            </a:extLst>
          </p:cNvPr>
          <p:cNvGrpSpPr/>
          <p:nvPr/>
        </p:nvGrpSpPr>
        <p:grpSpPr>
          <a:xfrm>
            <a:off x="3317190" y="3672257"/>
            <a:ext cx="4987411" cy="2868684"/>
            <a:chOff x="3317190" y="3672257"/>
            <a:chExt cx="4987411" cy="286868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D5C132D0-37DD-488C-8655-D20561E4A03E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3817" y="6304942"/>
              <a:ext cx="496756" cy="235999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EB1F0609-93EB-4D81-B8C0-025263CBC6BB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2238" y="6306004"/>
              <a:ext cx="509603" cy="233873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BD8483BE-3E40-4A1F-A5FC-FF0609D0AEC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3507" y="6294405"/>
              <a:ext cx="515264" cy="243825"/>
            </a:xfrm>
            <a:prstGeom prst="rect">
              <a:avLst/>
            </a:prstGeom>
          </p:spPr>
        </p:pic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332FE725-1CEE-4E2A-9131-3D267A3907FC}"/>
                </a:ext>
              </a:extLst>
            </p:cNvPr>
            <p:cNvSpPr/>
            <p:nvPr/>
          </p:nvSpPr>
          <p:spPr>
            <a:xfrm>
              <a:off x="4545700" y="5281644"/>
              <a:ext cx="282934" cy="690880"/>
            </a:xfrm>
            <a:prstGeom prst="roundRect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846DD456-E829-47D8-A4A0-84D85EFBDBD8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7190" y="5502687"/>
              <a:ext cx="1051904" cy="248794"/>
            </a:xfrm>
            <a:prstGeom prst="rect">
              <a:avLst/>
            </a:prstGeom>
          </p:spPr>
        </p:pic>
        <p:sp>
          <p:nvSpPr>
            <p:cNvPr id="56" name="Gleichschenkliges Dreieck 55">
              <a:extLst>
                <a:ext uri="{FF2B5EF4-FFF2-40B4-BE49-F238E27FC236}">
                  <a16:creationId xmlns:a16="http://schemas.microsoft.com/office/drawing/2014/main" id="{C35C8901-406F-4789-A91B-344CD789EB19}"/>
                </a:ext>
              </a:extLst>
            </p:cNvPr>
            <p:cNvSpPr/>
            <p:nvPr/>
          </p:nvSpPr>
          <p:spPr>
            <a:xfrm rot="16200000">
              <a:off x="4853305" y="534895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Gleichschenkliges Dreieck 56">
              <a:extLst>
                <a:ext uri="{FF2B5EF4-FFF2-40B4-BE49-F238E27FC236}">
                  <a16:creationId xmlns:a16="http://schemas.microsoft.com/office/drawing/2014/main" id="{8C96A2B5-9307-4D15-970E-A080A7693098}"/>
                </a:ext>
              </a:extLst>
            </p:cNvPr>
            <p:cNvSpPr/>
            <p:nvPr/>
          </p:nvSpPr>
          <p:spPr>
            <a:xfrm rot="16200000">
              <a:off x="4853305" y="5665182"/>
              <a:ext cx="216698" cy="208426"/>
            </a:xfrm>
            <a:prstGeom prst="triangl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F93A3575-65D6-4EC7-8C04-1EBDAC17E4C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2392" y="3731917"/>
              <a:ext cx="979606" cy="259485"/>
            </a:xfrm>
            <a:prstGeom prst="rect">
              <a:avLst/>
            </a:prstGeom>
          </p:spPr>
        </p:pic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CD6C67EE-2698-4AD9-8432-231274E49A81}"/>
                </a:ext>
              </a:extLst>
            </p:cNvPr>
            <p:cNvCxnSpPr>
              <a:cxnSpLocks/>
            </p:cNvCxnSpPr>
            <p:nvPr/>
          </p:nvCxnSpPr>
          <p:spPr>
            <a:xfrm>
              <a:off x="4687167" y="6166923"/>
              <a:ext cx="3283972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FCD5F591-9853-4427-87C4-6ED337432A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95" y="6075102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DD12427E-1CB7-42C0-8EE8-5AEC13DDAB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70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CC4AF5FC-F56B-4F4A-951B-758B950928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1139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25F7A0D1-8BDA-4A0D-AC3E-83DB427EEE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7167" y="6070530"/>
              <a:ext cx="0" cy="15240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44C31FC-57DF-4127-9961-22713C328EB1}"/>
                </a:ext>
              </a:extLst>
            </p:cNvPr>
            <p:cNvGrpSpPr/>
            <p:nvPr/>
          </p:nvGrpSpPr>
          <p:grpSpPr>
            <a:xfrm>
              <a:off x="5418732" y="5206782"/>
              <a:ext cx="666925" cy="850307"/>
              <a:chOff x="5419080" y="5090718"/>
              <a:chExt cx="818587" cy="1068154"/>
            </a:xfrm>
          </p:grpSpPr>
          <p:sp>
            <p:nvSpPr>
              <p:cNvPr id="34" name="Rechteck: abgerundete Ecken 33">
                <a:extLst>
                  <a:ext uri="{FF2B5EF4-FFF2-40B4-BE49-F238E27FC236}">
                    <a16:creationId xmlns:a16="http://schemas.microsoft.com/office/drawing/2014/main" id="{959D3F14-4159-4AAC-B620-960D4438E321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" name="Rechteck: abgerundete Ecken 1">
                <a:extLst>
                  <a:ext uri="{FF2B5EF4-FFF2-40B4-BE49-F238E27FC236}">
                    <a16:creationId xmlns:a16="http://schemas.microsoft.com/office/drawing/2014/main" id="{7F12F48F-6D4E-49A2-BC54-3C07AE72FCFD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hteck: abgerundete Ecken 25">
                <a:extLst>
                  <a:ext uri="{FF2B5EF4-FFF2-40B4-BE49-F238E27FC236}">
                    <a16:creationId xmlns:a16="http://schemas.microsoft.com/office/drawing/2014/main" id="{039BDB5E-1E56-4E26-8484-87BB9BD0EAE9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hteck: abgerundete Ecken 26">
                <a:extLst>
                  <a:ext uri="{FF2B5EF4-FFF2-40B4-BE49-F238E27FC236}">
                    <a16:creationId xmlns:a16="http://schemas.microsoft.com/office/drawing/2014/main" id="{2A56903D-6E15-4540-89A3-A84244A4428C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9F1AAD3B-9495-4DAA-82F2-3C6E258E4771}"/>
                </a:ext>
              </a:extLst>
            </p:cNvPr>
            <p:cNvGrpSpPr/>
            <p:nvPr/>
          </p:nvGrpSpPr>
          <p:grpSpPr>
            <a:xfrm>
              <a:off x="6523576" y="4431337"/>
              <a:ext cx="666925" cy="850307"/>
              <a:chOff x="5419080" y="5090718"/>
              <a:chExt cx="818587" cy="1068154"/>
            </a:xfrm>
          </p:grpSpPr>
          <p:sp>
            <p:nvSpPr>
              <p:cNvPr id="33" name="Rechteck: abgerundete Ecken 32">
                <a:extLst>
                  <a:ext uri="{FF2B5EF4-FFF2-40B4-BE49-F238E27FC236}">
                    <a16:creationId xmlns:a16="http://schemas.microsoft.com/office/drawing/2014/main" id="{00B38593-B176-4BE1-B2CB-147105C97AD7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hteck: abgerundete Ecken 35">
                <a:extLst>
                  <a:ext uri="{FF2B5EF4-FFF2-40B4-BE49-F238E27FC236}">
                    <a16:creationId xmlns:a16="http://schemas.microsoft.com/office/drawing/2014/main" id="{C135F33C-B705-49E0-8122-F86F0A8C61A6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hteck: abgerundete Ecken 36">
                <a:extLst>
                  <a:ext uri="{FF2B5EF4-FFF2-40B4-BE49-F238E27FC236}">
                    <a16:creationId xmlns:a16="http://schemas.microsoft.com/office/drawing/2014/main" id="{32E1320F-C0DA-42A9-87A3-A46D01B5A73E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hteck: abgerundete Ecken 37">
                <a:extLst>
                  <a:ext uri="{FF2B5EF4-FFF2-40B4-BE49-F238E27FC236}">
                    <a16:creationId xmlns:a16="http://schemas.microsoft.com/office/drawing/2014/main" id="{223326EB-3367-489C-A7B3-256CCC1B1764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95217587-EC4C-4131-8849-0DBDCCBB9344}"/>
                </a:ext>
              </a:extLst>
            </p:cNvPr>
            <p:cNvGrpSpPr/>
            <p:nvPr/>
          </p:nvGrpSpPr>
          <p:grpSpPr>
            <a:xfrm>
              <a:off x="7637676" y="3672257"/>
              <a:ext cx="666925" cy="850307"/>
              <a:chOff x="5419080" y="5090718"/>
              <a:chExt cx="818587" cy="1068154"/>
            </a:xfrm>
          </p:grpSpPr>
          <p:sp>
            <p:nvSpPr>
              <p:cNvPr id="40" name="Rechteck: abgerundete Ecken 39">
                <a:extLst>
                  <a:ext uri="{FF2B5EF4-FFF2-40B4-BE49-F238E27FC236}">
                    <a16:creationId xmlns:a16="http://schemas.microsoft.com/office/drawing/2014/main" id="{06FCEA0E-D4CE-4B33-AB61-7EED6001877E}"/>
                  </a:ext>
                </a:extLst>
              </p:cNvPr>
              <p:cNvSpPr/>
              <p:nvPr/>
            </p:nvSpPr>
            <p:spPr>
              <a:xfrm>
                <a:off x="5419080" y="5281644"/>
                <a:ext cx="666230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hteck: abgerundete Ecken 40">
                <a:extLst>
                  <a:ext uri="{FF2B5EF4-FFF2-40B4-BE49-F238E27FC236}">
                    <a16:creationId xmlns:a16="http://schemas.microsoft.com/office/drawing/2014/main" id="{49E9CCE8-C881-4BE0-9F01-0B871A5E3A57}"/>
                  </a:ext>
                </a:extLst>
              </p:cNvPr>
              <p:cNvSpPr/>
              <p:nvPr/>
            </p:nvSpPr>
            <p:spPr>
              <a:xfrm>
                <a:off x="5495721" y="5090718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hteck: abgerundete Ecken 41">
                <a:extLst>
                  <a:ext uri="{FF2B5EF4-FFF2-40B4-BE49-F238E27FC236}">
                    <a16:creationId xmlns:a16="http://schemas.microsoft.com/office/drawing/2014/main" id="{A5F4B577-96CC-42BA-B6A3-08FDA8566EAB}"/>
                  </a:ext>
                </a:extLst>
              </p:cNvPr>
              <p:cNvSpPr/>
              <p:nvPr/>
            </p:nvSpPr>
            <p:spPr>
              <a:xfrm>
                <a:off x="5495721" y="6036955"/>
                <a:ext cx="479155" cy="121917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hteck: abgerundete Ecken 42">
                <a:extLst>
                  <a:ext uri="{FF2B5EF4-FFF2-40B4-BE49-F238E27FC236}">
                    <a16:creationId xmlns:a16="http://schemas.microsoft.com/office/drawing/2014/main" id="{6FDBFEB2-23AB-473F-875D-E141584DCF16}"/>
                  </a:ext>
                </a:extLst>
              </p:cNvPr>
              <p:cNvSpPr/>
              <p:nvPr/>
            </p:nvSpPr>
            <p:spPr>
              <a:xfrm>
                <a:off x="6134248" y="5281644"/>
                <a:ext cx="103419" cy="690880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935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771F7E6-7023-4DF7-B651-6F8301FB7D76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398F685E-409F-425D-A953-46B861CC851B}"/>
              </a:ext>
            </a:extLst>
          </p:cNvPr>
          <p:cNvGrpSpPr/>
          <p:nvPr/>
        </p:nvGrpSpPr>
        <p:grpSpPr>
          <a:xfrm>
            <a:off x="-8292843" y="1357374"/>
            <a:ext cx="12316203" cy="8919766"/>
            <a:chOff x="-12316203" y="-979760"/>
            <a:chExt cx="12316203" cy="8919766"/>
          </a:xfrm>
        </p:grpSpPr>
        <p:grpSp>
          <p:nvGrpSpPr>
            <p:cNvPr id="126" name="Gruppieren 125">
              <a:extLst>
                <a:ext uri="{FF2B5EF4-FFF2-40B4-BE49-F238E27FC236}">
                  <a16:creationId xmlns:a16="http://schemas.microsoft.com/office/drawing/2014/main" id="{9B16B03F-E1AC-4CE0-88E8-B96533AF0454}"/>
                </a:ext>
              </a:extLst>
            </p:cNvPr>
            <p:cNvGrpSpPr/>
            <p:nvPr/>
          </p:nvGrpSpPr>
          <p:grpSpPr>
            <a:xfrm>
              <a:off x="-12316203" y="-979760"/>
              <a:ext cx="11041999" cy="7929724"/>
              <a:chOff x="-12316203" y="-979760"/>
              <a:chExt cx="11041999" cy="7929724"/>
            </a:xfrm>
          </p:grpSpPr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9FE78656-E29A-46F2-A277-9C0B3A14AC5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9794" y="181755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F1BFDA1-C6FA-46D0-B5A0-7346745EC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53500" y="-850490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uppieren 124">
                <a:extLst>
                  <a:ext uri="{FF2B5EF4-FFF2-40B4-BE49-F238E27FC236}">
                    <a16:creationId xmlns:a16="http://schemas.microsoft.com/office/drawing/2014/main" id="{216BD8F0-E3EB-41B0-A413-CA48A09E5476}"/>
                  </a:ext>
                </a:extLst>
              </p:cNvPr>
              <p:cNvGrpSpPr/>
              <p:nvPr/>
            </p:nvGrpSpPr>
            <p:grpSpPr>
              <a:xfrm>
                <a:off x="-12316203" y="91661"/>
                <a:ext cx="2007472" cy="819874"/>
                <a:chOff x="-12399703" y="188670"/>
                <a:chExt cx="2007472" cy="819874"/>
              </a:xfrm>
            </p:grpSpPr>
            <p:pic>
              <p:nvPicPr>
                <p:cNvPr id="53" name="Grafik 52">
                  <a:extLst>
                    <a:ext uri="{FF2B5EF4-FFF2-40B4-BE49-F238E27FC236}">
                      <a16:creationId xmlns:a16="http://schemas.microsoft.com/office/drawing/2014/main" id="{30D3C288-90FA-452F-9744-E8934610AEC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152805" y="188670"/>
                  <a:ext cx="1513676" cy="305821"/>
                </a:xfrm>
                <a:prstGeom prst="rect">
                  <a:avLst/>
                </a:prstGeom>
              </p:spPr>
            </p:pic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345D9491-14B2-4B0A-A879-E63F216258F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399703" y="626316"/>
                  <a:ext cx="2007472" cy="382228"/>
                </a:xfrm>
                <a:prstGeom prst="rect">
                  <a:avLst/>
                </a:prstGeom>
              </p:spPr>
            </p:pic>
          </p:grpSp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80D917A2-201F-4374-8E7B-ACCA12F6191B}"/>
                  </a:ext>
                </a:extLst>
              </p:cNvPr>
              <p:cNvGrpSpPr/>
              <p:nvPr/>
            </p:nvGrpSpPr>
            <p:grpSpPr>
              <a:xfrm>
                <a:off x="-10537633" y="-979760"/>
                <a:ext cx="2589325" cy="801034"/>
                <a:chOff x="-10531548" y="-996878"/>
                <a:chExt cx="2589325" cy="801034"/>
              </a:xfrm>
            </p:grpSpPr>
            <p:pic>
              <p:nvPicPr>
                <p:cNvPr id="57" name="Grafik 56">
                  <a:extLst>
                    <a:ext uri="{FF2B5EF4-FFF2-40B4-BE49-F238E27FC236}">
                      <a16:creationId xmlns:a16="http://schemas.microsoft.com/office/drawing/2014/main" id="{0BD46A0A-FFEA-4945-AA34-46C3E343CDD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7"/>
                  </p:custDataLst>
                </p:nvPr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0531548" y="-996878"/>
                  <a:ext cx="2589325" cy="319915"/>
                </a:xfrm>
                <a:prstGeom prst="rect">
                  <a:avLst/>
                </a:prstGeom>
              </p:spPr>
            </p:pic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52FCB7D2-F179-4045-B95F-D7D97F88354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593747" y="-512204"/>
                  <a:ext cx="713725" cy="316360"/>
                </a:xfrm>
                <a:prstGeom prst="rect">
                  <a:avLst/>
                </a:prstGeom>
              </p:spPr>
            </p:pic>
          </p:grpSp>
          <p:pic>
            <p:nvPicPr>
              <p:cNvPr id="59" name="Grafik 58">
                <a:extLst>
                  <a:ext uri="{FF2B5EF4-FFF2-40B4-BE49-F238E27FC236}">
                    <a16:creationId xmlns:a16="http://schemas.microsoft.com/office/drawing/2014/main" id="{BD83ACE8-88BC-4320-8843-7F4B781314B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19569" y="181755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60" name="Grafik 59">
                <a:extLst>
                  <a:ext uri="{FF2B5EF4-FFF2-40B4-BE49-F238E27FC236}">
                    <a16:creationId xmlns:a16="http://schemas.microsoft.com/office/drawing/2014/main" id="{C668C652-A9A2-4C64-B196-F2C2C196C26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87198" y="181755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61" name="Grafik 60">
                <a:extLst>
                  <a:ext uri="{FF2B5EF4-FFF2-40B4-BE49-F238E27FC236}">
                    <a16:creationId xmlns:a16="http://schemas.microsoft.com/office/drawing/2014/main" id="{852EFAD7-5428-4541-83F9-9036E4E90F2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65839" y="1663042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62" name="Grafik 61">
                <a:extLst>
                  <a:ext uri="{FF2B5EF4-FFF2-40B4-BE49-F238E27FC236}">
                    <a16:creationId xmlns:a16="http://schemas.microsoft.com/office/drawing/2014/main" id="{4AE11E60-781A-409D-AB5B-960038E42E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80365" y="4142515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64" name="Grafik 63">
                <a:extLst>
                  <a:ext uri="{FF2B5EF4-FFF2-40B4-BE49-F238E27FC236}">
                    <a16:creationId xmlns:a16="http://schemas.microsoft.com/office/drawing/2014/main" id="{48999C69-2B6B-4FA3-B894-4B1BE8284B4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78693" y="6644047"/>
                <a:ext cx="616782" cy="305917"/>
              </a:xfrm>
              <a:prstGeom prst="rect">
                <a:avLst/>
              </a:prstGeom>
            </p:spPr>
          </p:pic>
        </p:grpSp>
        <p:pic>
          <p:nvPicPr>
            <p:cNvPr id="5" name="Grafik 4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00972F-3190-4F63-A643-76CB1ADD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669533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47698070-C42F-41C7-9E43-7E147DB8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2304" y="669533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55CBAA4D-EDB2-4690-B9F3-03C8D72F2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669533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2602D8DA-A772-4A41-AFF5-067C13087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2304" y="3159485"/>
              <a:ext cx="3048000" cy="2286000"/>
            </a:xfrm>
            <a:prstGeom prst="rect">
              <a:avLst/>
            </a:prstGeom>
          </p:spPr>
        </p:pic>
        <p:pic>
          <p:nvPicPr>
            <p:cNvPr id="17" name="Grafik 16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4689D036-C36E-4866-A7AD-6AE743C97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3154005"/>
              <a:ext cx="3048000" cy="2286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7994135E-A0F6-4BDE-B5AD-C8D3FF0BB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3159485"/>
              <a:ext cx="3048000" cy="2286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92D01936-E22E-40DC-A146-7CD49401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5649437"/>
              <a:ext cx="3048000" cy="2286000"/>
            </a:xfrm>
            <a:prstGeom prst="rect">
              <a:avLst/>
            </a:prstGeom>
          </p:spPr>
        </p:pic>
        <p:pic>
          <p:nvPicPr>
            <p:cNvPr id="29" name="Grafik 28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AB5240A5-7DBD-4FA1-AF19-CB0873A6A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8117" y="5643113"/>
              <a:ext cx="3048000" cy="2286000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203D2997-73CE-4CA0-BF27-3C272BEF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5654006"/>
              <a:ext cx="3048000" cy="2286000"/>
            </a:xfrm>
            <a:prstGeom prst="rect">
              <a:avLst/>
            </a:prstGeom>
          </p:spPr>
        </p:pic>
      </p:grpSp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C7F2A0F1-A893-448D-AA98-C1BCB5C4738B}"/>
              </a:ext>
            </a:extLst>
          </p:cNvPr>
          <p:cNvGrpSpPr/>
          <p:nvPr/>
        </p:nvGrpSpPr>
        <p:grpSpPr>
          <a:xfrm>
            <a:off x="6523352" y="1344524"/>
            <a:ext cx="12358899" cy="8921723"/>
            <a:chOff x="-12315600" y="-979200"/>
            <a:chExt cx="12358899" cy="8921723"/>
          </a:xfrm>
        </p:grpSpPr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3A8F065E-C9A6-4F02-BBDE-74C694CC3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669533"/>
              <a:ext cx="3048000" cy="228600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658805BE-F40B-4ADA-A05E-88BE0864E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36152" y="669533"/>
              <a:ext cx="3048000" cy="228600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BD926AF-2D34-4FB8-B5DD-59EFE6A6F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4701" y="669533"/>
              <a:ext cx="3048000" cy="2286000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852B79B9-CA6E-4390-B53F-3D8A21D3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3153823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53A91AA9-AD1F-46ED-970A-F536D859F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36152" y="3153823"/>
              <a:ext cx="3048000" cy="2286000"/>
            </a:xfrm>
            <a:prstGeom prst="rect">
              <a:avLst/>
            </a:prstGeom>
          </p:spPr>
        </p:pic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24E4CA06-468C-4955-A25E-9D7674EE2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04701" y="3153823"/>
              <a:ext cx="3048000" cy="2286000"/>
            </a:xfrm>
            <a:prstGeom prst="rect">
              <a:avLst/>
            </a:prstGeom>
          </p:spPr>
        </p:pic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2AE97829-03F3-4F6B-B9D1-22E21823A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472308" y="5656523"/>
              <a:ext cx="3048000" cy="2286000"/>
            </a:xfrm>
            <a:prstGeom prst="rect">
              <a:avLst/>
            </a:prstGeom>
          </p:spPr>
        </p:pic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685FDEF1-5237-4C8F-A920-5C0CF443A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48000" y="5635431"/>
              <a:ext cx="3048000" cy="2286000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A0BB52BF-08DD-4E9B-8A95-948D9C72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248117" y="5648775"/>
              <a:ext cx="3048000" cy="2286000"/>
            </a:xfrm>
            <a:prstGeom prst="rect">
              <a:avLst/>
            </a:prstGeom>
          </p:spPr>
        </p:pic>
        <p:grpSp>
          <p:nvGrpSpPr>
            <p:cNvPr id="127" name="Gruppieren 126">
              <a:extLst>
                <a:ext uri="{FF2B5EF4-FFF2-40B4-BE49-F238E27FC236}">
                  <a16:creationId xmlns:a16="http://schemas.microsoft.com/office/drawing/2014/main" id="{6A5C8C0B-096B-4373-B20B-360AB003B770}"/>
                </a:ext>
              </a:extLst>
            </p:cNvPr>
            <p:cNvGrpSpPr/>
            <p:nvPr/>
          </p:nvGrpSpPr>
          <p:grpSpPr>
            <a:xfrm>
              <a:off x="-12315600" y="-979200"/>
              <a:ext cx="11041999" cy="7929724"/>
              <a:chOff x="-12316203" y="-979760"/>
              <a:chExt cx="11041999" cy="7929724"/>
            </a:xfrm>
          </p:grpSpPr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6903F775-857C-4F48-A394-54F6397335B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8139794" y="181755"/>
                <a:ext cx="382972" cy="300768"/>
              </a:xfrm>
              <a:prstGeom prst="rect">
                <a:avLst/>
              </a:prstGeom>
            </p:spPr>
          </p:pic>
          <p:cxnSp>
            <p:nvCxnSpPr>
              <p:cNvPr id="129" name="Gerader Verbinder 128">
                <a:extLst>
                  <a:ext uri="{FF2B5EF4-FFF2-40B4-BE49-F238E27FC236}">
                    <a16:creationId xmlns:a16="http://schemas.microsoft.com/office/drawing/2014/main" id="{79C5111A-082A-47DB-96B8-4E97E0352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0953500" y="-850490"/>
                <a:ext cx="1289538" cy="134352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0" name="Gruppieren 129">
                <a:extLst>
                  <a:ext uri="{FF2B5EF4-FFF2-40B4-BE49-F238E27FC236}">
                    <a16:creationId xmlns:a16="http://schemas.microsoft.com/office/drawing/2014/main" id="{7A76C1AD-243D-4A8F-91DD-7B7BC8829A0D}"/>
                  </a:ext>
                </a:extLst>
              </p:cNvPr>
              <p:cNvGrpSpPr/>
              <p:nvPr/>
            </p:nvGrpSpPr>
            <p:grpSpPr>
              <a:xfrm>
                <a:off x="-12316203" y="91661"/>
                <a:ext cx="2007472" cy="819874"/>
                <a:chOff x="-12399703" y="188670"/>
                <a:chExt cx="2007472" cy="819874"/>
              </a:xfrm>
            </p:grpSpPr>
            <p:pic>
              <p:nvPicPr>
                <p:cNvPr id="139" name="Grafik 138">
                  <a:extLst>
                    <a:ext uri="{FF2B5EF4-FFF2-40B4-BE49-F238E27FC236}">
                      <a16:creationId xmlns:a16="http://schemas.microsoft.com/office/drawing/2014/main" id="{96ED70A2-32DE-46E0-ADCD-C993E27FE2E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152805" y="188670"/>
                  <a:ext cx="1513676" cy="305821"/>
                </a:xfrm>
                <a:prstGeom prst="rect">
                  <a:avLst/>
                </a:prstGeom>
              </p:spPr>
            </p:pic>
            <p:pic>
              <p:nvPicPr>
                <p:cNvPr id="140" name="Grafik 139">
                  <a:extLst>
                    <a:ext uri="{FF2B5EF4-FFF2-40B4-BE49-F238E27FC236}">
                      <a16:creationId xmlns:a16="http://schemas.microsoft.com/office/drawing/2014/main" id="{5072DABE-17F7-40F2-9143-D23C16F8ED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399703" y="626316"/>
                  <a:ext cx="2007472" cy="382228"/>
                </a:xfrm>
                <a:prstGeom prst="rect">
                  <a:avLst/>
                </a:prstGeom>
              </p:spPr>
            </p:pic>
          </p:grpSp>
          <p:grpSp>
            <p:nvGrpSpPr>
              <p:cNvPr id="131" name="Gruppieren 130">
                <a:extLst>
                  <a:ext uri="{FF2B5EF4-FFF2-40B4-BE49-F238E27FC236}">
                    <a16:creationId xmlns:a16="http://schemas.microsoft.com/office/drawing/2014/main" id="{8D89965E-118D-47B4-8C4A-9D665E26FBEA}"/>
                  </a:ext>
                </a:extLst>
              </p:cNvPr>
              <p:cNvGrpSpPr/>
              <p:nvPr/>
            </p:nvGrpSpPr>
            <p:grpSpPr>
              <a:xfrm>
                <a:off x="-10537633" y="-979760"/>
                <a:ext cx="2589325" cy="801034"/>
                <a:chOff x="-10531548" y="-996878"/>
                <a:chExt cx="2589325" cy="801034"/>
              </a:xfrm>
            </p:grpSpPr>
            <p:pic>
              <p:nvPicPr>
                <p:cNvPr id="137" name="Grafik 136">
                  <a:extLst>
                    <a:ext uri="{FF2B5EF4-FFF2-40B4-BE49-F238E27FC236}">
                      <a16:creationId xmlns:a16="http://schemas.microsoft.com/office/drawing/2014/main" id="{0D59A720-5B68-47F5-8F57-4AEBDDC1A9BE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0531548" y="-996878"/>
                  <a:ext cx="2589325" cy="319915"/>
                </a:xfrm>
                <a:prstGeom prst="rect">
                  <a:avLst/>
                </a:prstGeom>
              </p:spPr>
            </p:pic>
            <p:pic>
              <p:nvPicPr>
                <p:cNvPr id="138" name="Grafik 137">
                  <a:extLst>
                    <a:ext uri="{FF2B5EF4-FFF2-40B4-BE49-F238E27FC236}">
                      <a16:creationId xmlns:a16="http://schemas.microsoft.com/office/drawing/2014/main" id="{2748337D-B2F7-486B-AA8D-11698DC83859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8"/>
                  </p:custDataLst>
                </p:nvPr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9593747" y="-512204"/>
                  <a:ext cx="713725" cy="316360"/>
                </a:xfrm>
                <a:prstGeom prst="rect">
                  <a:avLst/>
                </a:prstGeom>
              </p:spPr>
            </p:pic>
          </p:grpSp>
          <p:pic>
            <p:nvPicPr>
              <p:cNvPr id="132" name="Grafik 131">
                <a:extLst>
                  <a:ext uri="{FF2B5EF4-FFF2-40B4-BE49-F238E27FC236}">
                    <a16:creationId xmlns:a16="http://schemas.microsoft.com/office/drawing/2014/main" id="{C7857B37-2ACD-4BF0-A390-5E810A09719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19569" y="181755"/>
                <a:ext cx="414834" cy="304227"/>
              </a:xfrm>
              <a:prstGeom prst="rect">
                <a:avLst/>
              </a:prstGeom>
            </p:spPr>
          </p:pic>
          <p:pic>
            <p:nvPicPr>
              <p:cNvPr id="133" name="Grafik 132">
                <a:extLst>
                  <a:ext uri="{FF2B5EF4-FFF2-40B4-BE49-F238E27FC236}">
                    <a16:creationId xmlns:a16="http://schemas.microsoft.com/office/drawing/2014/main" id="{91EDA8AB-0FB1-4316-BA39-8B6FE5E3193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687198" y="181755"/>
                <a:ext cx="412994" cy="310379"/>
              </a:xfrm>
              <a:prstGeom prst="rect">
                <a:avLst/>
              </a:prstGeom>
            </p:spPr>
          </p:pic>
          <p:pic>
            <p:nvPicPr>
              <p:cNvPr id="134" name="Grafik 133">
                <a:extLst>
                  <a:ext uri="{FF2B5EF4-FFF2-40B4-BE49-F238E27FC236}">
                    <a16:creationId xmlns:a16="http://schemas.microsoft.com/office/drawing/2014/main" id="{85FC7F04-27A5-4CEB-8503-5612EDDAD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65839" y="1663042"/>
                <a:ext cx="404198" cy="298982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FC609B8-3AE1-45CE-86C5-ED56FC0FC2B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080365" y="4142515"/>
                <a:ext cx="418454" cy="308616"/>
              </a:xfrm>
              <a:prstGeom prst="rect">
                <a:avLst/>
              </a:prstGeom>
            </p:spPr>
          </p:pic>
          <p:pic>
            <p:nvPicPr>
              <p:cNvPr id="136" name="Grafik 135">
                <a:extLst>
                  <a:ext uri="{FF2B5EF4-FFF2-40B4-BE49-F238E27FC236}">
                    <a16:creationId xmlns:a16="http://schemas.microsoft.com/office/drawing/2014/main" id="{E22FE7A2-7E7C-4490-9DB8-974ADA543A3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78693" y="6644047"/>
                <a:ext cx="616782" cy="3059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88777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feld 14">
            <a:extLst>
              <a:ext uri="{FF2B5EF4-FFF2-40B4-BE49-F238E27FC236}">
                <a16:creationId xmlns:a16="http://schemas.microsoft.com/office/drawing/2014/main" id="{6DFC7C8A-D814-4509-9CED-2B64700C9A8C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 </a:t>
            </a:r>
            <a:r>
              <a:rPr lang="de-DE" dirty="0" err="1"/>
              <a:t>Map</a:t>
            </a:r>
            <a:endParaRPr lang="de-DE" dirty="0"/>
          </a:p>
        </p:txBody>
      </p:sp>
      <p:grpSp>
        <p:nvGrpSpPr>
          <p:cNvPr id="101" name="Gruppieren 100">
            <a:extLst>
              <a:ext uri="{FF2B5EF4-FFF2-40B4-BE49-F238E27FC236}">
                <a16:creationId xmlns:a16="http://schemas.microsoft.com/office/drawing/2014/main" id="{803D3772-6A72-4F0D-8C0E-D34468E838A0}"/>
              </a:ext>
            </a:extLst>
          </p:cNvPr>
          <p:cNvGrpSpPr/>
          <p:nvPr/>
        </p:nvGrpSpPr>
        <p:grpSpPr>
          <a:xfrm>
            <a:off x="5867082" y="-1047528"/>
            <a:ext cx="10953500" cy="8790496"/>
            <a:chOff x="-6930140" y="1486644"/>
            <a:chExt cx="10953500" cy="8790496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891AF91B-880E-4F78-81C1-4D7D7F5CB9AF}"/>
                </a:ext>
              </a:extLst>
            </p:cNvPr>
            <p:cNvCxnSpPr>
              <a:cxnSpLocks/>
            </p:cNvCxnSpPr>
            <p:nvPr/>
          </p:nvCxnSpPr>
          <p:spPr>
            <a:xfrm>
              <a:off x="-6930140" y="1486644"/>
              <a:ext cx="1289538" cy="1343529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8457875-DD3F-4393-9D3B-B24A09B31EE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05493" y="2439165"/>
              <a:ext cx="561090" cy="396020"/>
            </a:xfrm>
            <a:prstGeom prst="rect">
              <a:avLst/>
            </a:prstGeom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BEFB1F42-1199-4F0F-99FA-14686A53347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87708" y="2426041"/>
              <a:ext cx="573901" cy="403227"/>
            </a:xfrm>
            <a:prstGeom prst="rect">
              <a:avLst/>
            </a:prstGeom>
          </p:spPr>
        </p:pic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80E25272-C9B1-4A31-88A8-FC640FC9F4C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541" y="2435186"/>
              <a:ext cx="570938" cy="403977"/>
            </a:xfrm>
            <a:prstGeom prst="rect">
              <a:avLst/>
            </a:prstGeom>
          </p:spPr>
        </p:pic>
        <p:pic>
          <p:nvPicPr>
            <p:cNvPr id="65" name="Grafik 64">
              <a:extLst>
                <a:ext uri="{FF2B5EF4-FFF2-40B4-BE49-F238E27FC236}">
                  <a16:creationId xmlns:a16="http://schemas.microsoft.com/office/drawing/2014/main" id="{082129AA-410B-437B-A98F-0E22488A9260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4015779"/>
              <a:ext cx="834225" cy="395662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FB89B3A-C037-4781-B2EE-CE495FF0E24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70252" y="1486644"/>
              <a:ext cx="329650" cy="458302"/>
            </a:xfrm>
            <a:prstGeom prst="rect">
              <a:avLst/>
            </a:prstGeom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1582BFF-9E26-4C35-B120-12BB0581324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930140" y="2550785"/>
              <a:ext cx="354861" cy="288378"/>
            </a:xfrm>
            <a:prstGeom prst="rect">
              <a:avLst/>
            </a:prstGeom>
          </p:spPr>
        </p:pic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84AADAB4-8ADB-48CE-9278-836188ACD3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8930467"/>
              <a:ext cx="559230" cy="398208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33C1C641-4671-4351-9822-0A2056D3986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474118" y="6431994"/>
              <a:ext cx="573590" cy="402602"/>
            </a:xfrm>
            <a:prstGeom prst="rect">
              <a:avLst/>
            </a:prstGeom>
          </p:spPr>
        </p:pic>
        <p:pic>
          <p:nvPicPr>
            <p:cNvPr id="79" name="Grafik 78" descr="Ein Bild, das Foto, drinnen, Wand, Tisch enthält.&#10;&#10;Automatisch generierte Beschreibung">
              <a:extLst>
                <a:ext uri="{FF2B5EF4-FFF2-40B4-BE49-F238E27FC236}">
                  <a16:creationId xmlns:a16="http://schemas.microsoft.com/office/drawing/2014/main" id="{7CE83D05-34EE-467D-B8B5-1D5312C43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80" name="Grafik 79" descr="Ein Bild, das Himmel, drinnen, Foto, schwarz enthält.&#10;&#10;Automatisch generierte Beschreibung">
              <a:extLst>
                <a:ext uri="{FF2B5EF4-FFF2-40B4-BE49-F238E27FC236}">
                  <a16:creationId xmlns:a16="http://schemas.microsoft.com/office/drawing/2014/main" id="{6023D9F3-A50F-495A-BB21-00DBA7DFF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3006667"/>
              <a:ext cx="3048000" cy="2286000"/>
            </a:xfrm>
            <a:prstGeom prst="rect">
              <a:avLst/>
            </a:prstGeom>
          </p:spPr>
        </p:pic>
        <p:pic>
          <p:nvPicPr>
            <p:cNvPr id="81" name="Grafik 80" descr="Ein Bild, das Himmel, Rauch enthält.&#10;&#10;Automatisch generierte Beschreibung">
              <a:extLst>
                <a:ext uri="{FF2B5EF4-FFF2-40B4-BE49-F238E27FC236}">
                  <a16:creationId xmlns:a16="http://schemas.microsoft.com/office/drawing/2014/main" id="{DC4C5E88-F174-4E7A-9671-FD6B6D92F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3006667"/>
              <a:ext cx="3048000" cy="2286000"/>
            </a:xfrm>
            <a:prstGeom prst="rect">
              <a:avLst/>
            </a:prstGeom>
          </p:spPr>
        </p:pic>
        <p:pic>
          <p:nvPicPr>
            <p:cNvPr id="82" name="Grafik 81" descr="Ein Bild, das Himmel, Foto enthält.&#10;&#10;Automatisch generierte Beschreibung">
              <a:extLst>
                <a:ext uri="{FF2B5EF4-FFF2-40B4-BE49-F238E27FC236}">
                  <a16:creationId xmlns:a16="http://schemas.microsoft.com/office/drawing/2014/main" id="{8B259C0F-5242-4AB6-B838-17807E969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8944" y="5496619"/>
              <a:ext cx="3048000" cy="2286000"/>
            </a:xfrm>
            <a:prstGeom prst="rect">
              <a:avLst/>
            </a:prstGeom>
          </p:spPr>
        </p:pic>
        <p:pic>
          <p:nvPicPr>
            <p:cNvPr id="83" name="Grafik 82" descr="Ein Bild, das Himmel, Foto, drinnen, Rauch enthält.&#10;&#10;Automatisch generierte Beschreibung">
              <a:extLst>
                <a:ext uri="{FF2B5EF4-FFF2-40B4-BE49-F238E27FC236}">
                  <a16:creationId xmlns:a16="http://schemas.microsoft.com/office/drawing/2014/main" id="{2CFED907-E0E0-43A1-9DB2-89A6A59FB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5491139"/>
              <a:ext cx="3048000" cy="2286000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D2CD967A-38B4-4526-956A-84DE3A897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5496619"/>
              <a:ext cx="3048000" cy="2286000"/>
            </a:xfrm>
            <a:prstGeom prst="rect">
              <a:avLst/>
            </a:prstGeom>
          </p:spPr>
        </p:pic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010BAD4-EAE3-4C36-992D-C270D02E0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86571"/>
              <a:ext cx="3048000" cy="2286000"/>
            </a:xfrm>
            <a:prstGeom prst="rect">
              <a:avLst/>
            </a:prstGeom>
          </p:spPr>
        </p:pic>
        <p:pic>
          <p:nvPicPr>
            <p:cNvPr id="86" name="Grafik 8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4A17E3F4-5909-4DBF-B72F-919C294A3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0247"/>
              <a:ext cx="3048000" cy="2286000"/>
            </a:xfrm>
            <a:prstGeom prst="rect">
              <a:avLst/>
            </a:prstGeom>
          </p:spPr>
        </p:pic>
        <p:pic>
          <p:nvPicPr>
            <p:cNvPr id="87" name="Grafik 86">
              <a:extLst>
                <a:ext uri="{FF2B5EF4-FFF2-40B4-BE49-F238E27FC236}">
                  <a16:creationId xmlns:a16="http://schemas.microsoft.com/office/drawing/2014/main" id="{9BF02960-F844-4F19-8E6A-81E7579B4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360" y="7991140"/>
              <a:ext cx="3048000" cy="2286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AEF961C0-6FEA-49F5-AB99-1B91C78504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3006667"/>
              <a:ext cx="3048000" cy="2286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756247F-FF5F-4C4F-8086-5B3FD8FCC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3006667"/>
              <a:ext cx="3048000" cy="2286000"/>
            </a:xfrm>
            <a:prstGeom prst="rect">
              <a:avLst/>
            </a:prstGeom>
          </p:spPr>
        </p:pic>
        <p:pic>
          <p:nvPicPr>
            <p:cNvPr id="11" name="Grafik 10" descr="Ein Bild, das dunkel, drinnen enthält.&#10;&#10;Automatisch generierte Beschreibung">
              <a:extLst>
                <a:ext uri="{FF2B5EF4-FFF2-40B4-BE49-F238E27FC236}">
                  <a16:creationId xmlns:a16="http://schemas.microsoft.com/office/drawing/2014/main" id="{537C6FDB-94DA-48D7-8CC7-9412F12A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3006667"/>
              <a:ext cx="3048000" cy="2286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116A5883-830F-4D1C-AE6E-6AB17087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6527" y="5500626"/>
              <a:ext cx="3048000" cy="2286000"/>
            </a:xfrm>
            <a:prstGeom prst="rect">
              <a:avLst/>
            </a:prstGeom>
          </p:spPr>
        </p:pic>
        <p:pic>
          <p:nvPicPr>
            <p:cNvPr id="16" name="Grafik 15" descr="Ein Bild, das Foto enthält.&#10;&#10;Automatisch generierte Beschreibung">
              <a:extLst>
                <a:ext uri="{FF2B5EF4-FFF2-40B4-BE49-F238E27FC236}">
                  <a16:creationId xmlns:a16="http://schemas.microsoft.com/office/drawing/2014/main" id="{7A6C6B71-75BF-4D8E-9D32-F93E2FD9C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11395" y="5490295"/>
              <a:ext cx="3048000" cy="228600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32877016-2679-4869-A1A0-230EAA5BD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5498903"/>
              <a:ext cx="3048000" cy="2286000"/>
            </a:xfrm>
            <a:prstGeom prst="rect">
              <a:avLst/>
            </a:prstGeom>
          </p:spPr>
        </p:pic>
        <p:pic>
          <p:nvPicPr>
            <p:cNvPr id="46" name="Grafik 45" descr="Ein Bild, das Bett, drinnen enthält.&#10;&#10;Automatisch generierte Beschreibung">
              <a:extLst>
                <a:ext uri="{FF2B5EF4-FFF2-40B4-BE49-F238E27FC236}">
                  <a16:creationId xmlns:a16="http://schemas.microsoft.com/office/drawing/2014/main" id="{F4126617-A58E-4525-9185-B709F457C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448948" y="7979911"/>
              <a:ext cx="3048000" cy="2286000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FB8100E9-A447-4D8A-B6D4-4C844C3F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24757" y="7986571"/>
              <a:ext cx="3048000" cy="2286000"/>
            </a:xfrm>
            <a:prstGeom prst="rect">
              <a:avLst/>
            </a:prstGeom>
          </p:spPr>
        </p:pic>
        <p:pic>
          <p:nvPicPr>
            <p:cNvPr id="51" name="Grafik 50">
              <a:extLst>
                <a:ext uri="{FF2B5EF4-FFF2-40B4-BE49-F238E27FC236}">
                  <a16:creationId xmlns:a16="http://schemas.microsoft.com/office/drawing/2014/main" id="{0A41B7F6-87F5-4814-A906-3081A68B9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10" y="7986571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7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F428158-18C6-4E9F-9C46-7D22956FCB11}"/>
              </a:ext>
            </a:extLst>
          </p:cNvPr>
          <p:cNvGrpSpPr/>
          <p:nvPr/>
        </p:nvGrpSpPr>
        <p:grpSpPr>
          <a:xfrm>
            <a:off x="1461879" y="-66686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987" y="4931576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5,9393"/>
  <p:tag name="LATEXADDIN" val="\documentclass{article}&#10;\usepackage{amsmath}&#10;\usepackage{bm}&#10;\usepackage{color}&#10;\pagestyle{empty}&#10;\begin{document}&#10;%\color{white}&#10;Image 02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86,6891"/>
  <p:tag name="LATEXADDIN" val="\documentclass{article}&#10;\usepackage{amsmath}&#10;\usepackage{bm}&#10;\usepackage{color}&#10;\pagestyle{empty}&#10;\begin{document}&#10;%\color{white}&#10;Image 36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472,4409"/>
  <p:tag name="LATEXADDIN" val="\documentclass{article}&#10;\usepackage{amsmath}&#10;\usepackage{bm}&#10;\usepackage{color}&#10;\pagestyle{empty}&#10;\begin{document}&#10;%\color{white}&#10;Rectified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433,4458"/>
  <p:tag name="LATEXADDIN" val="\documentclass{article}&#10;\usepackage{amsmath}&#10;\usepackage{bm}&#10;\usepackage{color}&#10;\pagestyle{empty}&#10;\begin{document}&#10;%\color{white}&#10;Original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527,934"/>
  <p:tag name="LATEXADDIN" val="\documentclass{article}&#10;\usepackage{amsmath}&#10;\usepackage{bm}&#10;\usepackage{color}&#10;\pagestyle{empty}&#10;\begin{document}&#10;%\color{white}&#10;Left View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11,1736"/>
  <p:tag name="LATEXADDIN" val="\documentclass{article}&#10;\usepackage{amsmath}&#10;\usepackage{bm}&#10;\usepackage{color}&#10;\pagestyle{empty}&#10;\begin{document}&#10;%\color{white}&#10;Right View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173,9783"/>
  <p:tag name="LATEXADDIN" val="\documentclass{article}&#10;\usepackage{amsmath}&#10;\usepackage{bm}&#10;\usepackage{color}&#10;\pagestyle{empty}&#10;\begin{document}&#10;%\color{white}&#10;\begin{equation}&#10;1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178,4777"/>
  <p:tag name="LATEXADDIN" val="\documentclass{article}&#10;\usepackage{amsmath}&#10;\usepackage{bm}&#10;\usepackage{color}&#10;\pagestyle{empty}&#10;\begin{document}&#10;%\color{white}&#10;\begin{equation}&#10;2\,\text{m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79,9775"/>
  <p:tag name="LATEXADDIN" val="\documentclass{article}&#10;\usepackage{amsmath}&#10;\usepackage{bm}&#10;\usepackage{color}&#10;\pagestyle{empty}&#10;\begin{document}&#10;%\color{white}&#10;\begin{equation}&#10;3\,\text{m}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8,9539"/>
  <p:tag name="LATEXADDIN" val="\documentclass{article}&#10;\usepackage{amsmath}&#10;\usepackage{bm}&#10;\usepackage{color}&#10;\pagestyle{empty}&#10;\begin{document}&#10;%\color{white}&#10;Heicub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42,7072"/>
  <p:tag name="LATEXADDIN" val="\documentclass{article}&#10;\usepackage{amsmath}&#10;\usepackage{bm}&#10;\usepackage{color}&#10;\pagestyle{empty}&#10;\begin{document}&#10;%\color{white}&#10;Chairs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740,1575"/>
  <p:tag name="LATEXADDIN" val="\documentclass{article}&#10;\usepackage{amsmath}&#10;\usepackage{bm}&#10;\usepackage{color}&#10;\pagestyle{empty}&#10;\begin{document}&#10;%\color{white}&#10;SAD Window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03,9745"/>
  <p:tag name="LATEXADDIN" val="\documentclass{article}&#10;\usepackage{amsmath}&#10;\usepackage{bm}&#10;\usepackage{color}&#10;\pagestyle{empty}&#10;\begin{document}&#10;%\color{white}&#10;Siz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bm}&#10;\usepackage{color}&#10;\pagestyle{empty}&#10;\begin{document}&#10;%\color{white}&#10;Number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bm}&#10;\usepackage{color}&#10;\pagestyle{empty}&#10;\begin{document}&#10;%\color{white}&#10;Disparitie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08,7364"/>
  <p:tag name="LATEXADDIN" val="\documentclass{article}&#10;\usepackage{amsmath}&#10;\usepackage{bm}&#10;\usepackage{color}&#10;\pagestyle{empty}&#10;\begin{document}&#10;%\color{white}&#10;\begin{equation}&#10;13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116,9854"/>
  <p:tag name="LATEXADDIN" val="\documentclass{article}&#10;\usepackage{amsmath}&#10;\usepackage{bm}&#10;\usepackage{color}&#10;\pagestyle{empty}&#10;\begin{document}&#10;%\color{white}&#10;\begin{equation}&#10;27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5,4856"/>
  <p:tag name="LATEXADDIN" val="\documentclass{article}&#10;\usepackage{amsmath}&#10;\usepackage{bm}&#10;\usepackage{color}&#10;\pagestyle{empty}&#10;\begin{document}&#10;%\color{white}&#10;\begin{equation}&#10;45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3,9857"/>
  <p:tag name="LATEXADDIN" val="\documentclass{article}&#10;\usepackage{amsmath}&#10;\usepackage{bm}&#10;\usepackage{color}&#10;\pagestyle{empty}&#10;\begin{document}&#10;%\color{white}&#10;\begin{equation}&#10;32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16,9854"/>
  <p:tag name="LATEXADDIN" val="\documentclass{article}&#10;\usepackage{amsmath}&#10;\usepackage{bm}&#10;\usepackage{color}&#10;\pagestyle{empty}&#10;\begin{document}&#10;%\color{white}&#10;\begin{equation}&#10;64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170,9787"/>
  <p:tag name="LATEXADDIN" val="\documentclass{article}&#10;\usepackage{amsmath}&#10;\usepackage{bm}&#10;\usepackage{color}&#10;\pagestyle{empty}&#10;\begin{document}&#10;%\color{white}&#10;\begin{equation}&#10;128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740,1575"/>
  <p:tag name="LATEXADDIN" val="\documentclass{article}&#10;\usepackage{amsmath}&#10;\usepackage{bm}&#10;\usepackage{color}&#10;\pagestyle{empty}&#10;\begin{document}&#10;%\color{white}&#10;SAD Window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03,9745"/>
  <p:tag name="LATEXADDIN" val="\documentclass{article}&#10;\usepackage{amsmath}&#10;\usepackage{bm}&#10;\usepackage{color}&#10;\pagestyle{empty}&#10;\begin{document}&#10;%\color{white}&#10;Siz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bm}&#10;\usepackage{color}&#10;\pagestyle{empty}&#10;\begin{document}&#10;%\color{white}&#10;Number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bm}&#10;\usepackage{color}&#10;\pagestyle{empty}&#10;\begin{document}&#10;%\color{white}&#10;Disparitie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2302"/>
  <p:tag name="LATEXADDIN" val="\documentclass{article}&#10;\usepackage{amsmath}&#10;\usepackage{bm}&#10;\usepackage{color}&#10;\pagestyle{empty}&#10;\begin{document}&#10;%\color{white}&#10;\begin{equation}&#10;10^2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60,4799"/>
  <p:tag name="LATEXADDIN" val="\documentclass{article}&#10;\usepackage{amsmath}&#10;\usepackage{bm}&#10;\usepackage{color}&#10;\pagestyle{empty}&#10;\begin{document}&#10;%\color{white}&#10;\begin{equation}&#10;10^4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6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233,2209"/>
  <p:tag name="LATEXADDIN" val="\documentclass{article}&#10;\usepackage{amsmath}&#10;\usepackage{bm}&#10;\usepackage{color}&#10;\pagestyle{empty}&#10;\begin{document}&#10;%\color{white}&#10;\begin{equation}&#10;10^{-1}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usepackage{bm}&#10;\usepackage{color}&#10;\pagestyle{empty}&#10;\begin{document}&#10;%\color{white}&#10;\begin{equation}&#10;\lambda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bm}&#10;\usepackage{color}&#10;\pagestyle{empty}&#10;\begin{document}&#10;%\color{white}&#10;\begin{equation}&#10;\sigma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55,2306"/>
  <p:tag name="LATEXADDIN" val="\documentclass{article}&#10;\usepackage{amsmath}&#10;\usepackage{bm}&#10;\usepackage{color}&#10;\pagestyle{empty}&#10;\begin{document}&#10;%\color{white}&#10;\begin{equation}&#10;10^{1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58,9802"/>
  <p:tag name="LATEXADDIN" val="\documentclass{article}&#10;\usepackage{amsmath}&#10;\usepackage{bm}&#10;\usepackage{color}&#10;\pagestyle{empty}&#10;\begin{document}&#10;%\color{white}&#10;\begin{equation}&#10;10^{0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4938</TotalTime>
  <Words>44</Words>
  <Application>Microsoft Office PowerPoint</Application>
  <PresentationFormat>Breitbild</PresentationFormat>
  <Paragraphs>21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203</cp:revision>
  <dcterms:created xsi:type="dcterms:W3CDTF">2019-05-10T06:39:09Z</dcterms:created>
  <dcterms:modified xsi:type="dcterms:W3CDTF">2019-07-28T11:32:04Z</dcterms:modified>
</cp:coreProperties>
</file>